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7"/>
  </p:notesMasterIdLst>
  <p:handoutMasterIdLst>
    <p:handoutMasterId r:id="rId28"/>
  </p:handoutMasterIdLst>
  <p:sldIdLst>
    <p:sldId id="256" r:id="rId5"/>
    <p:sldId id="316" r:id="rId6"/>
    <p:sldId id="257" r:id="rId7"/>
    <p:sldId id="345" r:id="rId8"/>
    <p:sldId id="346" r:id="rId9"/>
    <p:sldId id="347" r:id="rId10"/>
    <p:sldId id="348" r:id="rId11"/>
    <p:sldId id="349" r:id="rId12"/>
    <p:sldId id="362" r:id="rId13"/>
    <p:sldId id="350" r:id="rId14"/>
    <p:sldId id="351" r:id="rId15"/>
    <p:sldId id="352" r:id="rId16"/>
    <p:sldId id="354" r:id="rId17"/>
    <p:sldId id="353" r:id="rId18"/>
    <p:sldId id="355" r:id="rId19"/>
    <p:sldId id="356" r:id="rId20"/>
    <p:sldId id="357" r:id="rId21"/>
    <p:sldId id="363" r:id="rId22"/>
    <p:sldId id="359" r:id="rId23"/>
    <p:sldId id="360" r:id="rId24"/>
    <p:sldId id="361" r:id="rId25"/>
    <p:sldId id="319" r:id="rId26"/>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03D1E24-1A0D-1BC5-0441-38A44A763691}" name="MORERA Nuria" initials="NM" userId="S::n.morera@chiesi.com::25bb7670-f7e7-441a-83b0-92182133ed20" providerId="AD"/>
  <p188:author id="{94B0DE38-1545-E946-EB09-385D35E36B83}" name="González-Segura Alsina Diego" initials="DG" userId="S::d.gonzalez@chiesi.com::66c8acc7-6141-4734-9c50-2c92ee92c362" providerId="AD"/>
  <p188:author id="{1E6C1281-E74E-20B8-B80E-AB15FA884DCC}" name="Cristina Soria Poveda" initials="CS" userId="S::cristina.soria@suportias.com::3492917b-c85f-4753-a5c7-42fa8107338d" providerId="AD"/>
  <p188:author id="{4D33DF8C-076D-B2BF-6B0F-6D1B422AEBCA}" name="Batlle Nicolau Aina" initials="AB" userId="S::a.batlle@chiesi.com::d3bfb9a0-f8cd-4ca5-ae29-e409482126c1" providerId="AD"/>
  <p188:author id="{A478EE93-97BE-CF44-64E9-ED90095791E0}" name="Laura Chivato Isabel" initials="LC" userId="S::laura.chivato@suportias.com::d29d7204-6479-4466-92f4-ca5aa4c5f5bd" providerId="AD"/>
  <p188:author id="{3D5D4FA4-89E5-0852-63E8-A9C7C4D38C3F}" name="Eva Domínguez Nakamura" initials="ED" userId="S::eva.dominguez@suportias.com::cb8504d8-b934-4019-8b4b-18645c46a3a5" providerId="AD"/>
  <p188:author id="{C9E066DE-C1B0-D021-F344-3690F6899EE9}" name="Nuria Mansilla Fernández" initials="NM" userId="S::nuria.mansilla@suportias.com::cc02d01e-c28f-44f7-8b37-5f89cbc6f472" providerId="AD"/>
  <p188:author id="{BBCE81E9-B141-DC5D-AA1C-71DAF4A88A11}" name="García Expósito Elena" initials="EG" userId="S::e.garcia@chiesi.com::f6be7814-6199-4855-aa9b-b8a6b7730d5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70364"/>
    <a:srgbClr val="F9E0E7"/>
    <a:srgbClr val="888B8D"/>
    <a:srgbClr val="B4B6B7"/>
    <a:srgbClr val="B9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AA01E2-3BB4-432B-88B0-686A87FFDF9D}" v="41" dt="2026-02-19T12:30:06.428"/>
    <p1510:client id="{8DD8F900-5B09-5930-D359-38F7BA2F80CB}" v="24" dt="2026-02-19T11:34:49.128"/>
    <p1510:client id="{E4C0E7B0-7D17-CE5F-794A-29F8A07565DF}" v="7" dt="2026-02-19T11:56:40.2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02" autoAdjust="0"/>
    <p:restoredTop sz="70743" autoAdjust="0"/>
  </p:normalViewPr>
  <p:slideViewPr>
    <p:cSldViewPr snapToGrid="0" showGuides="1">
      <p:cViewPr varScale="1">
        <p:scale>
          <a:sx n="75" d="100"/>
          <a:sy n="75" d="100"/>
        </p:scale>
        <p:origin x="1926" y="72"/>
      </p:cViewPr>
      <p:guideLst>
        <p:guide orient="horz" pos="2160"/>
        <p:guide pos="3840"/>
      </p:guideLst>
    </p:cSldViewPr>
  </p:slideViewPr>
  <p:notesTextViewPr>
    <p:cViewPr>
      <p:scale>
        <a:sx n="100" d="100"/>
        <a:sy n="100" d="100"/>
      </p:scale>
      <p:origin x="0" y="0"/>
    </p:cViewPr>
  </p:notesTextViewPr>
  <p:notesViewPr>
    <p:cSldViewPr snapToGrid="0" showGuides="1">
      <p:cViewPr varScale="1">
        <p:scale>
          <a:sx n="82" d="100"/>
          <a:sy n="82" d="100"/>
        </p:scale>
        <p:origin x="3876"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 Id="rId35" Type="http://schemas.microsoft.com/office/2018/10/relationships/authors" Target="author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ristina Soria Poveda" userId="S::cristina.soria@suportias.com::3492917b-c85f-4753-a5c7-42fa8107338d" providerId="AD" clId="Web-{8DD8F900-5B09-5930-D359-38F7BA2F80CB}"/>
    <pc:docChg chg="modSld">
      <pc:chgData name="Cristina Soria Poveda" userId="S::cristina.soria@suportias.com::3492917b-c85f-4753-a5c7-42fa8107338d" providerId="AD" clId="Web-{8DD8F900-5B09-5930-D359-38F7BA2F80CB}" dt="2026-02-19T11:34:49.128" v="23" actId="1076"/>
      <pc:docMkLst>
        <pc:docMk/>
      </pc:docMkLst>
      <pc:sldChg chg="modSp">
        <pc:chgData name="Cristina Soria Poveda" userId="S::cristina.soria@suportias.com::3492917b-c85f-4753-a5c7-42fa8107338d" providerId="AD" clId="Web-{8DD8F900-5B09-5930-D359-38F7BA2F80CB}" dt="2026-02-19T11:34:49.128" v="23" actId="1076"/>
        <pc:sldMkLst>
          <pc:docMk/>
          <pc:sldMk cId="1456690426" sldId="349"/>
        </pc:sldMkLst>
        <pc:spChg chg="mod">
          <ac:chgData name="Cristina Soria Poveda" userId="S::cristina.soria@suportias.com::3492917b-c85f-4753-a5c7-42fa8107338d" providerId="AD" clId="Web-{8DD8F900-5B09-5930-D359-38F7BA2F80CB}" dt="2026-02-19T11:34:49.128" v="23" actId="1076"/>
          <ac:spMkLst>
            <pc:docMk/>
            <pc:sldMk cId="1456690426" sldId="349"/>
            <ac:spMk id="16" creationId="{8E347F5F-CB1E-C8E7-0B49-5B085F5126A8}"/>
          </ac:spMkLst>
        </pc:spChg>
      </pc:sldChg>
      <pc:sldChg chg="modSp">
        <pc:chgData name="Cristina Soria Poveda" userId="S::cristina.soria@suportias.com::3492917b-c85f-4753-a5c7-42fa8107338d" providerId="AD" clId="Web-{8DD8F900-5B09-5930-D359-38F7BA2F80CB}" dt="2026-02-19T11:32:15.171" v="15" actId="20577"/>
        <pc:sldMkLst>
          <pc:docMk/>
          <pc:sldMk cId="3119754540" sldId="361"/>
        </pc:sldMkLst>
        <pc:spChg chg="mod">
          <ac:chgData name="Cristina Soria Poveda" userId="S::cristina.soria@suportias.com::3492917b-c85f-4753-a5c7-42fa8107338d" providerId="AD" clId="Web-{8DD8F900-5B09-5930-D359-38F7BA2F80CB}" dt="2026-02-19T11:32:15.171" v="15" actId="20577"/>
          <ac:spMkLst>
            <pc:docMk/>
            <pc:sldMk cId="3119754540" sldId="361"/>
            <ac:spMk id="3" creationId="{1395CC0F-5B65-4BC5-E314-229E04E1A83E}"/>
          </ac:spMkLst>
        </pc:spChg>
      </pc:sldChg>
    </pc:docChg>
  </pc:docChgLst>
  <pc:docChgLst>
    <pc:chgData name="Cristina Soria Poveda" userId="S::cristina.soria@suportias.com::3492917b-c85f-4753-a5c7-42fa8107338d" providerId="AD" clId="Web-{E4C0E7B0-7D17-CE5F-794A-29F8A07565DF}"/>
    <pc:docChg chg="modSld">
      <pc:chgData name="Cristina Soria Poveda" userId="S::cristina.soria@suportias.com::3492917b-c85f-4753-a5c7-42fa8107338d" providerId="AD" clId="Web-{E4C0E7B0-7D17-CE5F-794A-29F8A07565DF}" dt="2026-02-19T11:56:40.230" v="7" actId="20577"/>
      <pc:docMkLst>
        <pc:docMk/>
      </pc:docMkLst>
      <pc:sldChg chg="modSp">
        <pc:chgData name="Cristina Soria Poveda" userId="S::cristina.soria@suportias.com::3492917b-c85f-4753-a5c7-42fa8107338d" providerId="AD" clId="Web-{E4C0E7B0-7D17-CE5F-794A-29F8A07565DF}" dt="2026-02-19T11:56:40.230" v="7" actId="20577"/>
        <pc:sldMkLst>
          <pc:docMk/>
          <pc:sldMk cId="979592214" sldId="256"/>
        </pc:sldMkLst>
        <pc:spChg chg="mod">
          <ac:chgData name="Cristina Soria Poveda" userId="S::cristina.soria@suportias.com::3492917b-c85f-4753-a5c7-42fa8107338d" providerId="AD" clId="Web-{E4C0E7B0-7D17-CE5F-794A-29F8A07565DF}" dt="2026-02-19T11:56:40.230" v="7" actId="20577"/>
          <ac:spMkLst>
            <pc:docMk/>
            <pc:sldMk cId="979592214" sldId="256"/>
            <ac:spMk id="3" creationId="{6AE56125-46F2-1BAE-B1A5-943E78DC84FD}"/>
          </ac:spMkLst>
        </pc:spChg>
      </pc:sldChg>
    </pc:docChg>
  </pc:docChgLst>
  <pc:docChgLst>
    <pc:chgData name="Nuria Mansilla Fernández" userId="S::nuria.mansilla@suportias.com::cc02d01e-c28f-44f7-8b37-5f89cbc6f472" providerId="AD" clId="Web-{ECE7BFC9-36EF-F531-4940-5676761705AB}"/>
    <pc:docChg chg="modSld">
      <pc:chgData name="Nuria Mansilla Fernández" userId="S::nuria.mansilla@suportias.com::cc02d01e-c28f-44f7-8b37-5f89cbc6f472" providerId="AD" clId="Web-{ECE7BFC9-36EF-F531-4940-5676761705AB}" dt="2026-02-12T12:50:15.462" v="201" actId="14100"/>
      <pc:docMkLst>
        <pc:docMk/>
      </pc:docMkLst>
      <pc:sldChg chg="addSp delSp modSp">
        <pc:chgData name="Nuria Mansilla Fernández" userId="S::nuria.mansilla@suportias.com::cc02d01e-c28f-44f7-8b37-5f89cbc6f472" providerId="AD" clId="Web-{ECE7BFC9-36EF-F531-4940-5676761705AB}" dt="2026-02-12T12:50:15.462" v="201" actId="14100"/>
        <pc:sldMkLst>
          <pc:docMk/>
          <pc:sldMk cId="1456690426" sldId="349"/>
        </pc:sldMkLst>
        <pc:spChg chg="mod">
          <ac:chgData name="Nuria Mansilla Fernández" userId="S::nuria.mansilla@suportias.com::cc02d01e-c28f-44f7-8b37-5f89cbc6f472" providerId="AD" clId="Web-{ECE7BFC9-36EF-F531-4940-5676761705AB}" dt="2026-02-12T12:02:06.930" v="118" actId="14100"/>
          <ac:spMkLst>
            <pc:docMk/>
            <pc:sldMk cId="1456690426" sldId="349"/>
            <ac:spMk id="3" creationId="{E7BA5D59-DF12-0E75-C895-A2AEAEEC81D6}"/>
          </ac:spMkLst>
        </pc:spChg>
        <pc:spChg chg="mod">
          <ac:chgData name="Nuria Mansilla Fernández" userId="S::nuria.mansilla@suportias.com::cc02d01e-c28f-44f7-8b37-5f89cbc6f472" providerId="AD" clId="Web-{ECE7BFC9-36EF-F531-4940-5676761705AB}" dt="2026-02-12T12:47:22.601" v="169" actId="14100"/>
          <ac:spMkLst>
            <pc:docMk/>
            <pc:sldMk cId="1456690426" sldId="349"/>
            <ac:spMk id="4" creationId="{6A75F829-1367-BEBD-C559-B5EECFC3AE2E}"/>
          </ac:spMkLst>
        </pc:spChg>
        <pc:spChg chg="add mod">
          <ac:chgData name="Nuria Mansilla Fernández" userId="S::nuria.mansilla@suportias.com::cc02d01e-c28f-44f7-8b37-5f89cbc6f472" providerId="AD" clId="Web-{ECE7BFC9-36EF-F531-4940-5676761705AB}" dt="2026-02-12T12:36:27.527" v="168" actId="20577"/>
          <ac:spMkLst>
            <pc:docMk/>
            <pc:sldMk cId="1456690426" sldId="349"/>
            <ac:spMk id="11" creationId="{5AE8265C-740B-9CDD-9273-1388CABABE7C}"/>
          </ac:spMkLst>
        </pc:spChg>
        <pc:spChg chg="add mod">
          <ac:chgData name="Nuria Mansilla Fernández" userId="S::nuria.mansilla@suportias.com::cc02d01e-c28f-44f7-8b37-5f89cbc6f472" providerId="AD" clId="Web-{ECE7BFC9-36EF-F531-4940-5676761705AB}" dt="2026-02-12T12:32:48.969" v="159" actId="20577"/>
          <ac:spMkLst>
            <pc:docMk/>
            <pc:sldMk cId="1456690426" sldId="349"/>
            <ac:spMk id="12" creationId="{1DC13CB3-9756-9CD5-4FEC-1D94B3E63FE9}"/>
          </ac:spMkLst>
        </pc:spChg>
        <pc:spChg chg="add mod">
          <ac:chgData name="Nuria Mansilla Fernández" userId="S::nuria.mansilla@suportias.com::cc02d01e-c28f-44f7-8b37-5f89cbc6f472" providerId="AD" clId="Web-{ECE7BFC9-36EF-F531-4940-5676761705AB}" dt="2026-02-12T12:33:31.267" v="161" actId="20577"/>
          <ac:spMkLst>
            <pc:docMk/>
            <pc:sldMk cId="1456690426" sldId="349"/>
            <ac:spMk id="13" creationId="{8BDA864D-5043-A9FB-AFC6-62B9E0C7BA5D}"/>
          </ac:spMkLst>
        </pc:spChg>
        <pc:spChg chg="mod">
          <ac:chgData name="Nuria Mansilla Fernández" userId="S::nuria.mansilla@suportias.com::cc02d01e-c28f-44f7-8b37-5f89cbc6f472" providerId="AD" clId="Web-{ECE7BFC9-36EF-F531-4940-5676761705AB}" dt="2026-02-12T11:05:24.072" v="87" actId="14100"/>
          <ac:spMkLst>
            <pc:docMk/>
            <pc:sldMk cId="1456690426" sldId="349"/>
            <ac:spMk id="14" creationId="{1C4087C8-C577-920F-A981-FDC07C9CAA0F}"/>
          </ac:spMkLst>
        </pc:spChg>
        <pc:spChg chg="mod">
          <ac:chgData name="Nuria Mansilla Fernández" userId="S::nuria.mansilla@suportias.com::cc02d01e-c28f-44f7-8b37-5f89cbc6f472" providerId="AD" clId="Web-{ECE7BFC9-36EF-F531-4940-5676761705AB}" dt="2026-02-12T12:49:32.055" v="185" actId="14100"/>
          <ac:spMkLst>
            <pc:docMk/>
            <pc:sldMk cId="1456690426" sldId="349"/>
            <ac:spMk id="15" creationId="{03596532-0CFC-3D2F-0FDA-7831078FFAB2}"/>
          </ac:spMkLst>
        </pc:spChg>
        <pc:spChg chg="mod">
          <ac:chgData name="Nuria Mansilla Fernández" userId="S::nuria.mansilla@suportias.com::cc02d01e-c28f-44f7-8b37-5f89cbc6f472" providerId="AD" clId="Web-{ECE7BFC9-36EF-F531-4940-5676761705AB}" dt="2026-02-12T12:50:15.462" v="201" actId="14100"/>
          <ac:spMkLst>
            <pc:docMk/>
            <pc:sldMk cId="1456690426" sldId="349"/>
            <ac:spMk id="16" creationId="{8E347F5F-CB1E-C8E7-0B49-5B085F5126A8}"/>
          </ac:spMkLst>
        </pc:spChg>
        <pc:picChg chg="mod">
          <ac:chgData name="Nuria Mansilla Fernández" userId="S::nuria.mansilla@suportias.com::cc02d01e-c28f-44f7-8b37-5f89cbc6f472" providerId="AD" clId="Web-{ECE7BFC9-36EF-F531-4940-5676761705AB}" dt="2026-02-12T11:36:45.851" v="106" actId="1076"/>
          <ac:picMkLst>
            <pc:docMk/>
            <pc:sldMk cId="1456690426" sldId="349"/>
            <ac:picMk id="5" creationId="{C8DEAD43-F931-39D0-B153-289B70054094}"/>
          </ac:picMkLst>
        </pc:picChg>
        <pc:picChg chg="mod">
          <ac:chgData name="Nuria Mansilla Fernández" userId="S::nuria.mansilla@suportias.com::cc02d01e-c28f-44f7-8b37-5f89cbc6f472" providerId="AD" clId="Web-{ECE7BFC9-36EF-F531-4940-5676761705AB}" dt="2026-02-12T12:02:39.933" v="125" actId="1076"/>
          <ac:picMkLst>
            <pc:docMk/>
            <pc:sldMk cId="1456690426" sldId="349"/>
            <ac:picMk id="6" creationId="{ED075F81-DE90-79E2-7B59-800CA5F7A4C4}"/>
          </ac:picMkLst>
        </pc:picChg>
        <pc:picChg chg="mod">
          <ac:chgData name="Nuria Mansilla Fernández" userId="S::nuria.mansilla@suportias.com::cc02d01e-c28f-44f7-8b37-5f89cbc6f472" providerId="AD" clId="Web-{ECE7BFC9-36EF-F531-4940-5676761705AB}" dt="2026-02-12T12:02:39.948" v="126" actId="1076"/>
          <ac:picMkLst>
            <pc:docMk/>
            <pc:sldMk cId="1456690426" sldId="349"/>
            <ac:picMk id="7" creationId="{CCAAF677-5239-DE3E-AC48-6F3DD7C2F346}"/>
          </ac:picMkLst>
        </pc:picChg>
        <pc:picChg chg="mod">
          <ac:chgData name="Nuria Mansilla Fernández" userId="S::nuria.mansilla@suportias.com::cc02d01e-c28f-44f7-8b37-5f89cbc6f472" providerId="AD" clId="Web-{ECE7BFC9-36EF-F531-4940-5676761705AB}" dt="2026-02-12T12:02:24.182" v="121" actId="1076"/>
          <ac:picMkLst>
            <pc:docMk/>
            <pc:sldMk cId="1456690426" sldId="349"/>
            <ac:picMk id="8" creationId="{7AAEF1D3-96B6-E3E6-281C-BDBDB10AC69A}"/>
          </ac:picMkLst>
        </pc:picChg>
        <pc:picChg chg="mod">
          <ac:chgData name="Nuria Mansilla Fernández" userId="S::nuria.mansilla@suportias.com::cc02d01e-c28f-44f7-8b37-5f89cbc6f472" providerId="AD" clId="Web-{ECE7BFC9-36EF-F531-4940-5676761705AB}" dt="2026-02-12T12:02:25.526" v="122" actId="1076"/>
          <ac:picMkLst>
            <pc:docMk/>
            <pc:sldMk cId="1456690426" sldId="349"/>
            <ac:picMk id="9" creationId="{60A346DE-5404-758D-23D5-C2F882818DD0}"/>
          </ac:picMkLst>
        </pc:picChg>
        <pc:picChg chg="mod">
          <ac:chgData name="Nuria Mansilla Fernández" userId="S::nuria.mansilla@suportias.com::cc02d01e-c28f-44f7-8b37-5f89cbc6f472" providerId="AD" clId="Web-{ECE7BFC9-36EF-F531-4940-5676761705AB}" dt="2026-02-12T12:02:28.479" v="124" actId="1076"/>
          <ac:picMkLst>
            <pc:docMk/>
            <pc:sldMk cId="1456690426" sldId="349"/>
            <ac:picMk id="10" creationId="{206543A0-A6FE-49E9-BA01-12037BF05A6A}"/>
          </ac:picMkLst>
        </pc:picChg>
        <pc:picChg chg="add mod">
          <ac:chgData name="Nuria Mansilla Fernández" userId="S::nuria.mansilla@suportias.com::cc02d01e-c28f-44f7-8b37-5f89cbc6f472" providerId="AD" clId="Web-{ECE7BFC9-36EF-F531-4940-5676761705AB}" dt="2026-02-12T12:02:39.980" v="128" actId="1076"/>
          <ac:picMkLst>
            <pc:docMk/>
            <pc:sldMk cId="1456690426" sldId="349"/>
            <ac:picMk id="27" creationId="{C6436D78-3F38-C3AB-EC6F-5C45CEF01DAC}"/>
          </ac:picMkLst>
        </pc:picChg>
      </pc:sldChg>
    </pc:docChg>
  </pc:docChgLst>
  <pc:docChgLst>
    <pc:chgData name="Cristina Soria Poveda" userId="S::cristina.soria@suportias.com::3492917b-c85f-4753-a5c7-42fa8107338d" providerId="AD" clId="Web-{11AA01E2-3BB4-432B-88B0-686A87FFDF9D}"/>
    <pc:docChg chg="addSld delSld modSld">
      <pc:chgData name="Cristina Soria Poveda" userId="S::cristina.soria@suportias.com::3492917b-c85f-4753-a5c7-42fa8107338d" providerId="AD" clId="Web-{11AA01E2-3BB4-432B-88B0-686A87FFDF9D}" dt="2026-02-19T12:35:18.652" v="101"/>
      <pc:docMkLst>
        <pc:docMk/>
      </pc:docMkLst>
      <pc:sldChg chg="modNotes">
        <pc:chgData name="Cristina Soria Poveda" userId="S::cristina.soria@suportias.com::3492917b-c85f-4753-a5c7-42fa8107338d" providerId="AD" clId="Web-{11AA01E2-3BB4-432B-88B0-686A87FFDF9D}" dt="2026-02-19T12:35:18.652" v="101"/>
        <pc:sldMkLst>
          <pc:docMk/>
          <pc:sldMk cId="1456690426" sldId="349"/>
        </pc:sldMkLst>
      </pc:sldChg>
      <pc:sldChg chg="del">
        <pc:chgData name="Cristina Soria Poveda" userId="S::cristina.soria@suportias.com::3492917b-c85f-4753-a5c7-42fa8107338d" providerId="AD" clId="Web-{11AA01E2-3BB4-432B-88B0-686A87FFDF9D}" dt="2026-02-19T12:30:06.428" v="40"/>
        <pc:sldMkLst>
          <pc:docMk/>
          <pc:sldMk cId="3307869651" sldId="358"/>
        </pc:sldMkLst>
      </pc:sldChg>
      <pc:sldChg chg="modSp add replId modNotes">
        <pc:chgData name="Cristina Soria Poveda" userId="S::cristina.soria@suportias.com::3492917b-c85f-4753-a5c7-42fa8107338d" providerId="AD" clId="Web-{11AA01E2-3BB4-432B-88B0-686A87FFDF9D}" dt="2026-02-19T12:32:00.242" v="71"/>
        <pc:sldMkLst>
          <pc:docMk/>
          <pc:sldMk cId="3304516420" sldId="363"/>
        </pc:sldMkLst>
        <pc:spChg chg="mod">
          <ac:chgData name="Cristina Soria Poveda" userId="S::cristina.soria@suportias.com::3492917b-c85f-4753-a5c7-42fa8107338d" providerId="AD" clId="Web-{11AA01E2-3BB4-432B-88B0-686A87FFDF9D}" dt="2026-02-19T12:29:37.163" v="39" actId="20577"/>
          <ac:spMkLst>
            <pc:docMk/>
            <pc:sldMk cId="3304516420" sldId="363"/>
            <ac:spMk id="3" creationId="{935C6E77-D1FD-4FC1-6D88-163B767069A2}"/>
          </ac:spMkLst>
        </pc:spChg>
        <pc:spChg chg="mod">
          <ac:chgData name="Cristina Soria Poveda" userId="S::cristina.soria@suportias.com::3492917b-c85f-4753-a5c7-42fa8107338d" providerId="AD" clId="Web-{11AA01E2-3BB4-432B-88B0-686A87FFDF9D}" dt="2026-02-19T12:29:20.334" v="37" actId="20577"/>
          <ac:spMkLst>
            <pc:docMk/>
            <pc:sldMk cId="3304516420" sldId="363"/>
            <ac:spMk id="4" creationId="{C0B2A6B3-55F1-8FC1-0023-79FE45503255}"/>
          </ac:spMkLst>
        </pc:spChg>
        <pc:spChg chg="mod">
          <ac:chgData name="Cristina Soria Poveda" userId="S::cristina.soria@suportias.com::3492917b-c85f-4753-a5c7-42fa8107338d" providerId="AD" clId="Web-{11AA01E2-3BB4-432B-88B0-686A87FFDF9D}" dt="2026-02-19T12:29:15.428" v="36" actId="14100"/>
          <ac:spMkLst>
            <pc:docMk/>
            <pc:sldMk cId="3304516420" sldId="363"/>
            <ac:spMk id="7" creationId="{0A2626D5-D790-F182-1E7D-73C45293E803}"/>
          </ac:spMkLst>
        </pc:spChg>
        <pc:spChg chg="mod">
          <ac:chgData name="Cristina Soria Poveda" userId="S::cristina.soria@suportias.com::3492917b-c85f-4753-a5c7-42fa8107338d" providerId="AD" clId="Web-{11AA01E2-3BB4-432B-88B0-686A87FFDF9D}" dt="2026-02-19T12:29:13.241" v="35" actId="14100"/>
          <ac:spMkLst>
            <pc:docMk/>
            <pc:sldMk cId="3304516420" sldId="363"/>
            <ac:spMk id="8" creationId="{C6997A2A-3CFB-E5AA-E8CC-BB9D1C79ABFF}"/>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FA24B26-A511-4B70-8B64-BD727EF3C75B}" type="doc">
      <dgm:prSet loTypeId="urn:microsoft.com/office/officeart/2005/8/layout/hProcess9" loCatId="process" qsTypeId="urn:microsoft.com/office/officeart/2005/8/quickstyle/simple1" qsCatId="simple" csTypeId="urn:microsoft.com/office/officeart/2005/8/colors/accent1_2" csCatId="accent1" phldr="1"/>
      <dgm:spPr/>
    </dgm:pt>
    <dgm:pt modelId="{CD4B6725-D2B7-4D49-9EC8-4C497A894F3D}">
      <dgm:prSet phldrT="[Texto]"/>
      <dgm:spPr>
        <a:solidFill>
          <a:srgbClr val="B70364"/>
        </a:solidFill>
      </dgm:spPr>
      <dgm:t>
        <a:bodyPr/>
        <a:lstStyle/>
        <a:p>
          <a:pPr>
            <a:buFont typeface="+mj-lt"/>
            <a:buAutoNum type="arabicPeriod"/>
          </a:pPr>
          <a:r>
            <a:rPr lang="es-ES" b="1" dirty="0"/>
            <a:t>Preparación</a:t>
          </a:r>
          <a:r>
            <a:rPr lang="es-ES" dirty="0"/>
            <a:t> del inhalador</a:t>
          </a:r>
        </a:p>
      </dgm:t>
    </dgm:pt>
    <dgm:pt modelId="{9493EEEA-8B6A-4B91-9833-5988A5D3704C}" type="parTrans" cxnId="{D5188E0E-610B-4F49-A2A1-33FDA67EDBBA}">
      <dgm:prSet/>
      <dgm:spPr/>
      <dgm:t>
        <a:bodyPr/>
        <a:lstStyle/>
        <a:p>
          <a:endParaRPr lang="es-ES"/>
        </a:p>
      </dgm:t>
    </dgm:pt>
    <dgm:pt modelId="{B0C499FA-5E64-4063-A67D-ACD46E8BA64E}" type="sibTrans" cxnId="{D5188E0E-610B-4F49-A2A1-33FDA67EDBBA}">
      <dgm:prSet/>
      <dgm:spPr/>
      <dgm:t>
        <a:bodyPr/>
        <a:lstStyle/>
        <a:p>
          <a:endParaRPr lang="es-ES"/>
        </a:p>
      </dgm:t>
    </dgm:pt>
    <dgm:pt modelId="{53620266-F8F7-4BE0-8003-BC604F5D4C70}">
      <dgm:prSet/>
      <dgm:spPr>
        <a:solidFill>
          <a:srgbClr val="B70364"/>
        </a:solidFill>
      </dgm:spPr>
      <dgm:t>
        <a:bodyPr/>
        <a:lstStyle/>
        <a:p>
          <a:r>
            <a:rPr lang="es-ES" b="1" dirty="0"/>
            <a:t>Inhalación</a:t>
          </a:r>
          <a:r>
            <a:rPr lang="es-ES" dirty="0"/>
            <a:t> del fármaco, con los labios alrededor de la boquilla, evitando que los dientes y la lengua la tapen</a:t>
          </a:r>
        </a:p>
      </dgm:t>
    </dgm:pt>
    <dgm:pt modelId="{3717DBDA-9B9E-405C-B1DD-3CE87C8BE436}" type="parTrans" cxnId="{1DC41FD8-EE17-4847-8204-77D96D6C677F}">
      <dgm:prSet/>
      <dgm:spPr/>
      <dgm:t>
        <a:bodyPr/>
        <a:lstStyle/>
        <a:p>
          <a:endParaRPr lang="es-ES"/>
        </a:p>
      </dgm:t>
    </dgm:pt>
    <dgm:pt modelId="{AF829CF1-1099-45AB-A909-7E93458F7976}" type="sibTrans" cxnId="{1DC41FD8-EE17-4847-8204-77D96D6C677F}">
      <dgm:prSet/>
      <dgm:spPr/>
      <dgm:t>
        <a:bodyPr/>
        <a:lstStyle/>
        <a:p>
          <a:endParaRPr lang="es-ES"/>
        </a:p>
      </dgm:t>
    </dgm:pt>
    <dgm:pt modelId="{9B0E1149-C0A2-4085-BD8B-61EA6CCF08E2}">
      <dgm:prSet/>
      <dgm:spPr>
        <a:solidFill>
          <a:srgbClr val="B70364"/>
        </a:solidFill>
      </dgm:spPr>
      <dgm:t>
        <a:bodyPr/>
        <a:lstStyle/>
        <a:p>
          <a:r>
            <a:rPr lang="es-ES" b="1" dirty="0"/>
            <a:t>Aguantar</a:t>
          </a:r>
          <a:r>
            <a:rPr lang="es-ES" dirty="0"/>
            <a:t> la respiración </a:t>
          </a:r>
          <a:r>
            <a:rPr lang="es-ES" b="1" dirty="0"/>
            <a:t>(apnea)</a:t>
          </a:r>
        </a:p>
      </dgm:t>
    </dgm:pt>
    <dgm:pt modelId="{65672519-5450-4B78-88F8-5B54867A0FB9}" type="parTrans" cxnId="{1A7FFED5-48BF-4779-B8D7-A4272CB0DC61}">
      <dgm:prSet/>
      <dgm:spPr/>
      <dgm:t>
        <a:bodyPr/>
        <a:lstStyle/>
        <a:p>
          <a:endParaRPr lang="es-ES"/>
        </a:p>
      </dgm:t>
    </dgm:pt>
    <dgm:pt modelId="{9A57791A-A11C-46A7-9BA9-C34BEDC4300E}" type="sibTrans" cxnId="{1A7FFED5-48BF-4779-B8D7-A4272CB0DC61}">
      <dgm:prSet/>
      <dgm:spPr/>
      <dgm:t>
        <a:bodyPr/>
        <a:lstStyle/>
        <a:p>
          <a:endParaRPr lang="es-ES"/>
        </a:p>
      </dgm:t>
    </dgm:pt>
    <dgm:pt modelId="{A2F33B16-506E-4482-964F-E418A9006CCA}">
      <dgm:prSet/>
      <dgm:spPr>
        <a:solidFill>
          <a:srgbClr val="B70364"/>
        </a:solidFill>
      </dgm:spPr>
      <dgm:t>
        <a:bodyPr/>
        <a:lstStyle/>
        <a:p>
          <a:r>
            <a:rPr lang="es-ES" b="1" dirty="0"/>
            <a:t>Cerrar</a:t>
          </a:r>
          <a:r>
            <a:rPr lang="es-ES" dirty="0"/>
            <a:t> o tapar </a:t>
          </a:r>
          <a:r>
            <a:rPr lang="es-ES" b="1" dirty="0"/>
            <a:t>el dispositivo</a:t>
          </a:r>
        </a:p>
      </dgm:t>
    </dgm:pt>
    <dgm:pt modelId="{158B74E0-AA18-45E4-ABFF-94F52F94BAC6}" type="parTrans" cxnId="{18A837B9-A6E4-4505-AFEA-6F529DAEF475}">
      <dgm:prSet/>
      <dgm:spPr/>
      <dgm:t>
        <a:bodyPr/>
        <a:lstStyle/>
        <a:p>
          <a:endParaRPr lang="es-ES"/>
        </a:p>
      </dgm:t>
    </dgm:pt>
    <dgm:pt modelId="{7CCEA0FA-A8D3-4F29-ACEF-FEFEE2218120}" type="sibTrans" cxnId="{18A837B9-A6E4-4505-AFEA-6F529DAEF475}">
      <dgm:prSet/>
      <dgm:spPr/>
      <dgm:t>
        <a:bodyPr/>
        <a:lstStyle/>
        <a:p>
          <a:endParaRPr lang="es-ES"/>
        </a:p>
      </dgm:t>
    </dgm:pt>
    <dgm:pt modelId="{FEF75657-7B35-4913-8141-3B71D36B313A}">
      <dgm:prSet/>
      <dgm:spPr>
        <a:solidFill>
          <a:srgbClr val="B70364"/>
        </a:solidFill>
      </dgm:spPr>
      <dgm:t>
        <a:bodyPr/>
        <a:lstStyle/>
        <a:p>
          <a:r>
            <a:rPr lang="es-ES" b="1" dirty="0"/>
            <a:t>Enjuagar</a:t>
          </a:r>
          <a:r>
            <a:rPr lang="es-ES" dirty="0"/>
            <a:t> la boca y hacer gárgaras con agua</a:t>
          </a:r>
          <a:endParaRPr lang="es-ES" baseline="20000" dirty="0"/>
        </a:p>
      </dgm:t>
    </dgm:pt>
    <dgm:pt modelId="{7603AE73-F3BE-43E1-898F-38E22BE4A897}" type="parTrans" cxnId="{7BCD230C-FFDA-4AE4-89E9-9BE6A2E79864}">
      <dgm:prSet/>
      <dgm:spPr/>
      <dgm:t>
        <a:bodyPr/>
        <a:lstStyle/>
        <a:p>
          <a:endParaRPr lang="es-ES"/>
        </a:p>
      </dgm:t>
    </dgm:pt>
    <dgm:pt modelId="{59F17627-7EC8-4BDF-8556-FE43CAA271F2}" type="sibTrans" cxnId="{7BCD230C-FFDA-4AE4-89E9-9BE6A2E79864}">
      <dgm:prSet/>
      <dgm:spPr/>
      <dgm:t>
        <a:bodyPr/>
        <a:lstStyle/>
        <a:p>
          <a:endParaRPr lang="es-ES"/>
        </a:p>
      </dgm:t>
    </dgm:pt>
    <dgm:pt modelId="{D2F3AD4F-825C-4D1C-9FC3-1EC6DC2B4869}" type="pres">
      <dgm:prSet presAssocID="{2FA24B26-A511-4B70-8B64-BD727EF3C75B}" presName="CompostProcess" presStyleCnt="0">
        <dgm:presLayoutVars>
          <dgm:dir/>
          <dgm:resizeHandles val="exact"/>
        </dgm:presLayoutVars>
      </dgm:prSet>
      <dgm:spPr/>
    </dgm:pt>
    <dgm:pt modelId="{E006C7D7-F641-4EDA-BE38-D08FA2DD2568}" type="pres">
      <dgm:prSet presAssocID="{2FA24B26-A511-4B70-8B64-BD727EF3C75B}" presName="arrow" presStyleLbl="bgShp" presStyleIdx="0" presStyleCnt="1"/>
      <dgm:spPr>
        <a:solidFill>
          <a:srgbClr val="F9E0E7"/>
        </a:solidFill>
      </dgm:spPr>
    </dgm:pt>
    <dgm:pt modelId="{6EAFC954-9552-4F99-9054-251B972874D5}" type="pres">
      <dgm:prSet presAssocID="{2FA24B26-A511-4B70-8B64-BD727EF3C75B}" presName="linearProcess" presStyleCnt="0"/>
      <dgm:spPr/>
    </dgm:pt>
    <dgm:pt modelId="{F2F4816D-2E3F-48A6-9C18-24FAE7AFC786}" type="pres">
      <dgm:prSet presAssocID="{CD4B6725-D2B7-4D49-9EC8-4C497A894F3D}" presName="textNode" presStyleLbl="node1" presStyleIdx="0" presStyleCnt="5">
        <dgm:presLayoutVars>
          <dgm:bulletEnabled val="1"/>
        </dgm:presLayoutVars>
      </dgm:prSet>
      <dgm:spPr/>
    </dgm:pt>
    <dgm:pt modelId="{E13E4ADB-A567-4BE7-B993-64265BAD85F6}" type="pres">
      <dgm:prSet presAssocID="{B0C499FA-5E64-4063-A67D-ACD46E8BA64E}" presName="sibTrans" presStyleCnt="0"/>
      <dgm:spPr/>
    </dgm:pt>
    <dgm:pt modelId="{3DFC8EDF-27AC-4F4B-9BB1-17C58EA55834}" type="pres">
      <dgm:prSet presAssocID="{53620266-F8F7-4BE0-8003-BC604F5D4C70}" presName="textNode" presStyleLbl="node1" presStyleIdx="1" presStyleCnt="5">
        <dgm:presLayoutVars>
          <dgm:bulletEnabled val="1"/>
        </dgm:presLayoutVars>
      </dgm:prSet>
      <dgm:spPr/>
    </dgm:pt>
    <dgm:pt modelId="{C5DB636E-0A83-4AB4-951C-BD91417ECDC5}" type="pres">
      <dgm:prSet presAssocID="{AF829CF1-1099-45AB-A909-7E93458F7976}" presName="sibTrans" presStyleCnt="0"/>
      <dgm:spPr/>
    </dgm:pt>
    <dgm:pt modelId="{C70A7D23-8DA4-4D81-90D5-5D3E42B842BA}" type="pres">
      <dgm:prSet presAssocID="{9B0E1149-C0A2-4085-BD8B-61EA6CCF08E2}" presName="textNode" presStyleLbl="node1" presStyleIdx="2" presStyleCnt="5">
        <dgm:presLayoutVars>
          <dgm:bulletEnabled val="1"/>
        </dgm:presLayoutVars>
      </dgm:prSet>
      <dgm:spPr/>
    </dgm:pt>
    <dgm:pt modelId="{9C7CEED1-1937-411D-849E-942A2C74FCA1}" type="pres">
      <dgm:prSet presAssocID="{9A57791A-A11C-46A7-9BA9-C34BEDC4300E}" presName="sibTrans" presStyleCnt="0"/>
      <dgm:spPr/>
    </dgm:pt>
    <dgm:pt modelId="{A5FCB17E-344D-456C-9FEB-080CADB14A02}" type="pres">
      <dgm:prSet presAssocID="{A2F33B16-506E-4482-964F-E418A9006CCA}" presName="textNode" presStyleLbl="node1" presStyleIdx="3" presStyleCnt="5">
        <dgm:presLayoutVars>
          <dgm:bulletEnabled val="1"/>
        </dgm:presLayoutVars>
      </dgm:prSet>
      <dgm:spPr/>
    </dgm:pt>
    <dgm:pt modelId="{0FA18E1C-70F4-43DA-AC36-84259B4B0232}" type="pres">
      <dgm:prSet presAssocID="{7CCEA0FA-A8D3-4F29-ACEF-FEFEE2218120}" presName="sibTrans" presStyleCnt="0"/>
      <dgm:spPr/>
    </dgm:pt>
    <dgm:pt modelId="{B54BDA18-0DC7-4664-AA2B-2E135885B14F}" type="pres">
      <dgm:prSet presAssocID="{FEF75657-7B35-4913-8141-3B71D36B313A}" presName="textNode" presStyleLbl="node1" presStyleIdx="4" presStyleCnt="5">
        <dgm:presLayoutVars>
          <dgm:bulletEnabled val="1"/>
        </dgm:presLayoutVars>
      </dgm:prSet>
      <dgm:spPr/>
    </dgm:pt>
  </dgm:ptLst>
  <dgm:cxnLst>
    <dgm:cxn modelId="{7BCD230C-FFDA-4AE4-89E9-9BE6A2E79864}" srcId="{2FA24B26-A511-4B70-8B64-BD727EF3C75B}" destId="{FEF75657-7B35-4913-8141-3B71D36B313A}" srcOrd="4" destOrd="0" parTransId="{7603AE73-F3BE-43E1-898F-38E22BE4A897}" sibTransId="{59F17627-7EC8-4BDF-8556-FE43CAA271F2}"/>
    <dgm:cxn modelId="{D5188E0E-610B-4F49-A2A1-33FDA67EDBBA}" srcId="{2FA24B26-A511-4B70-8B64-BD727EF3C75B}" destId="{CD4B6725-D2B7-4D49-9EC8-4C497A894F3D}" srcOrd="0" destOrd="0" parTransId="{9493EEEA-8B6A-4B91-9833-5988A5D3704C}" sibTransId="{B0C499FA-5E64-4063-A67D-ACD46E8BA64E}"/>
    <dgm:cxn modelId="{2BB7F169-64BD-4C3C-AB1E-B0087AD0E99C}" type="presOf" srcId="{A2F33B16-506E-4482-964F-E418A9006CCA}" destId="{A5FCB17E-344D-456C-9FEB-080CADB14A02}" srcOrd="0" destOrd="0" presId="urn:microsoft.com/office/officeart/2005/8/layout/hProcess9"/>
    <dgm:cxn modelId="{672AA96F-DD64-4212-9EDB-0593B4457408}" type="presOf" srcId="{FEF75657-7B35-4913-8141-3B71D36B313A}" destId="{B54BDA18-0DC7-4664-AA2B-2E135885B14F}" srcOrd="0" destOrd="0" presId="urn:microsoft.com/office/officeart/2005/8/layout/hProcess9"/>
    <dgm:cxn modelId="{6C2F437E-9560-4109-A123-F535B05729A5}" type="presOf" srcId="{2FA24B26-A511-4B70-8B64-BD727EF3C75B}" destId="{D2F3AD4F-825C-4D1C-9FC3-1EC6DC2B4869}" srcOrd="0" destOrd="0" presId="urn:microsoft.com/office/officeart/2005/8/layout/hProcess9"/>
    <dgm:cxn modelId="{81DFDD85-A91B-456A-80BD-07E8C1BE040C}" type="presOf" srcId="{9B0E1149-C0A2-4085-BD8B-61EA6CCF08E2}" destId="{C70A7D23-8DA4-4D81-90D5-5D3E42B842BA}" srcOrd="0" destOrd="0" presId="urn:microsoft.com/office/officeart/2005/8/layout/hProcess9"/>
    <dgm:cxn modelId="{BD093AA6-06EB-43E7-B8BC-A5E990536948}" type="presOf" srcId="{CD4B6725-D2B7-4D49-9EC8-4C497A894F3D}" destId="{F2F4816D-2E3F-48A6-9C18-24FAE7AFC786}" srcOrd="0" destOrd="0" presId="urn:microsoft.com/office/officeart/2005/8/layout/hProcess9"/>
    <dgm:cxn modelId="{18A837B9-A6E4-4505-AFEA-6F529DAEF475}" srcId="{2FA24B26-A511-4B70-8B64-BD727EF3C75B}" destId="{A2F33B16-506E-4482-964F-E418A9006CCA}" srcOrd="3" destOrd="0" parTransId="{158B74E0-AA18-45E4-ABFF-94F52F94BAC6}" sibTransId="{7CCEA0FA-A8D3-4F29-ACEF-FEFEE2218120}"/>
    <dgm:cxn modelId="{6F0EACC2-E125-4572-BCFD-2889DFA6D96C}" type="presOf" srcId="{53620266-F8F7-4BE0-8003-BC604F5D4C70}" destId="{3DFC8EDF-27AC-4F4B-9BB1-17C58EA55834}" srcOrd="0" destOrd="0" presId="urn:microsoft.com/office/officeart/2005/8/layout/hProcess9"/>
    <dgm:cxn modelId="{1A7FFED5-48BF-4779-B8D7-A4272CB0DC61}" srcId="{2FA24B26-A511-4B70-8B64-BD727EF3C75B}" destId="{9B0E1149-C0A2-4085-BD8B-61EA6CCF08E2}" srcOrd="2" destOrd="0" parTransId="{65672519-5450-4B78-88F8-5B54867A0FB9}" sibTransId="{9A57791A-A11C-46A7-9BA9-C34BEDC4300E}"/>
    <dgm:cxn modelId="{1DC41FD8-EE17-4847-8204-77D96D6C677F}" srcId="{2FA24B26-A511-4B70-8B64-BD727EF3C75B}" destId="{53620266-F8F7-4BE0-8003-BC604F5D4C70}" srcOrd="1" destOrd="0" parTransId="{3717DBDA-9B9E-405C-B1DD-3CE87C8BE436}" sibTransId="{AF829CF1-1099-45AB-A909-7E93458F7976}"/>
    <dgm:cxn modelId="{CAF191D2-D1F9-4D68-8793-3578B3850CA3}" type="presParOf" srcId="{D2F3AD4F-825C-4D1C-9FC3-1EC6DC2B4869}" destId="{E006C7D7-F641-4EDA-BE38-D08FA2DD2568}" srcOrd="0" destOrd="0" presId="urn:microsoft.com/office/officeart/2005/8/layout/hProcess9"/>
    <dgm:cxn modelId="{E6DE02A4-3F6C-4F11-87B9-D7058304097C}" type="presParOf" srcId="{D2F3AD4F-825C-4D1C-9FC3-1EC6DC2B4869}" destId="{6EAFC954-9552-4F99-9054-251B972874D5}" srcOrd="1" destOrd="0" presId="urn:microsoft.com/office/officeart/2005/8/layout/hProcess9"/>
    <dgm:cxn modelId="{92AF18B4-78EC-4812-A6C6-7988A7BC0951}" type="presParOf" srcId="{6EAFC954-9552-4F99-9054-251B972874D5}" destId="{F2F4816D-2E3F-48A6-9C18-24FAE7AFC786}" srcOrd="0" destOrd="0" presId="urn:microsoft.com/office/officeart/2005/8/layout/hProcess9"/>
    <dgm:cxn modelId="{1C382E2E-9C63-43B2-9350-F5C7CA5BDDD8}" type="presParOf" srcId="{6EAFC954-9552-4F99-9054-251B972874D5}" destId="{E13E4ADB-A567-4BE7-B993-64265BAD85F6}" srcOrd="1" destOrd="0" presId="urn:microsoft.com/office/officeart/2005/8/layout/hProcess9"/>
    <dgm:cxn modelId="{809B18AF-DE9E-48B5-8761-389CF38AE00E}" type="presParOf" srcId="{6EAFC954-9552-4F99-9054-251B972874D5}" destId="{3DFC8EDF-27AC-4F4B-9BB1-17C58EA55834}" srcOrd="2" destOrd="0" presId="urn:microsoft.com/office/officeart/2005/8/layout/hProcess9"/>
    <dgm:cxn modelId="{7BE1E7DB-4CD9-466A-941A-5EE9A175E627}" type="presParOf" srcId="{6EAFC954-9552-4F99-9054-251B972874D5}" destId="{C5DB636E-0A83-4AB4-951C-BD91417ECDC5}" srcOrd="3" destOrd="0" presId="urn:microsoft.com/office/officeart/2005/8/layout/hProcess9"/>
    <dgm:cxn modelId="{564218E2-BE6B-4A67-9A5F-A7B01209C0C0}" type="presParOf" srcId="{6EAFC954-9552-4F99-9054-251B972874D5}" destId="{C70A7D23-8DA4-4D81-90D5-5D3E42B842BA}" srcOrd="4" destOrd="0" presId="urn:microsoft.com/office/officeart/2005/8/layout/hProcess9"/>
    <dgm:cxn modelId="{0540F4F0-4444-4C6A-9BD8-854D8FF6F26B}" type="presParOf" srcId="{6EAFC954-9552-4F99-9054-251B972874D5}" destId="{9C7CEED1-1937-411D-849E-942A2C74FCA1}" srcOrd="5" destOrd="0" presId="urn:microsoft.com/office/officeart/2005/8/layout/hProcess9"/>
    <dgm:cxn modelId="{8B56BF5E-CF08-4CF1-BC19-343C4BE87427}" type="presParOf" srcId="{6EAFC954-9552-4F99-9054-251B972874D5}" destId="{A5FCB17E-344D-456C-9FEB-080CADB14A02}" srcOrd="6" destOrd="0" presId="urn:microsoft.com/office/officeart/2005/8/layout/hProcess9"/>
    <dgm:cxn modelId="{68E15778-D1B6-4104-8EFA-114D2B34AE5C}" type="presParOf" srcId="{6EAFC954-9552-4F99-9054-251B972874D5}" destId="{0FA18E1C-70F4-43DA-AC36-84259B4B0232}" srcOrd="7" destOrd="0" presId="urn:microsoft.com/office/officeart/2005/8/layout/hProcess9"/>
    <dgm:cxn modelId="{789F191C-2B1F-4223-A4BB-F7CC285648D9}" type="presParOf" srcId="{6EAFC954-9552-4F99-9054-251B972874D5}" destId="{B54BDA18-0DC7-4664-AA2B-2E135885B14F}" srcOrd="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FA24B26-A511-4B70-8B64-BD727EF3C75B}" type="doc">
      <dgm:prSet loTypeId="urn:microsoft.com/office/officeart/2005/8/layout/hProcess9" loCatId="process" qsTypeId="urn:microsoft.com/office/officeart/2005/8/quickstyle/simple1" qsCatId="simple" csTypeId="urn:microsoft.com/office/officeart/2005/8/colors/accent1_2" csCatId="accent1" phldr="1"/>
      <dgm:spPr/>
    </dgm:pt>
    <dgm:pt modelId="{CD4B6725-D2B7-4D49-9EC8-4C497A894F3D}">
      <dgm:prSet phldrT="[Texto]"/>
      <dgm:spPr>
        <a:solidFill>
          <a:srgbClr val="B70364"/>
        </a:solidFill>
      </dgm:spPr>
      <dgm:t>
        <a:bodyPr/>
        <a:lstStyle/>
        <a:p>
          <a:pPr>
            <a:buFont typeface="+mj-lt"/>
            <a:buAutoNum type="arabicPeriod"/>
          </a:pPr>
          <a:r>
            <a:rPr lang="es-ES" b="1" dirty="0"/>
            <a:t>Preparación</a:t>
          </a:r>
          <a:r>
            <a:rPr lang="es-ES" dirty="0"/>
            <a:t> del inhalador</a:t>
          </a:r>
        </a:p>
        <a:p>
          <a:pPr>
            <a:buFont typeface="+mj-lt"/>
            <a:buAutoNum type="arabicPeriod"/>
          </a:pPr>
          <a:endParaRPr lang="es-ES" dirty="0"/>
        </a:p>
      </dgm:t>
    </dgm:pt>
    <dgm:pt modelId="{9493EEEA-8B6A-4B91-9833-5988A5D3704C}" type="parTrans" cxnId="{D5188E0E-610B-4F49-A2A1-33FDA67EDBBA}">
      <dgm:prSet/>
      <dgm:spPr/>
      <dgm:t>
        <a:bodyPr/>
        <a:lstStyle/>
        <a:p>
          <a:endParaRPr lang="es-ES"/>
        </a:p>
      </dgm:t>
    </dgm:pt>
    <dgm:pt modelId="{B0C499FA-5E64-4063-A67D-ACD46E8BA64E}" type="sibTrans" cxnId="{D5188E0E-610B-4F49-A2A1-33FDA67EDBBA}">
      <dgm:prSet/>
      <dgm:spPr/>
      <dgm:t>
        <a:bodyPr/>
        <a:lstStyle/>
        <a:p>
          <a:endParaRPr lang="es-ES"/>
        </a:p>
      </dgm:t>
    </dgm:pt>
    <dgm:pt modelId="{53620266-F8F7-4BE0-8003-BC604F5D4C70}">
      <dgm:prSet/>
      <dgm:spPr>
        <a:solidFill>
          <a:srgbClr val="B70364"/>
        </a:solidFill>
      </dgm:spPr>
      <dgm:t>
        <a:bodyPr/>
        <a:lstStyle/>
        <a:p>
          <a:r>
            <a:rPr lang="es-ES" b="1" dirty="0"/>
            <a:t>Inhalación</a:t>
          </a:r>
          <a:r>
            <a:rPr lang="es-ES" dirty="0"/>
            <a:t> del fármaco, con los labios alrededor de la boquilla, evitando que los dientes y la lengua la tapen</a:t>
          </a:r>
        </a:p>
      </dgm:t>
    </dgm:pt>
    <dgm:pt modelId="{3717DBDA-9B9E-405C-B1DD-3CE87C8BE436}" type="parTrans" cxnId="{1DC41FD8-EE17-4847-8204-77D96D6C677F}">
      <dgm:prSet/>
      <dgm:spPr/>
      <dgm:t>
        <a:bodyPr/>
        <a:lstStyle/>
        <a:p>
          <a:endParaRPr lang="es-ES"/>
        </a:p>
      </dgm:t>
    </dgm:pt>
    <dgm:pt modelId="{AF829CF1-1099-45AB-A909-7E93458F7976}" type="sibTrans" cxnId="{1DC41FD8-EE17-4847-8204-77D96D6C677F}">
      <dgm:prSet/>
      <dgm:spPr/>
      <dgm:t>
        <a:bodyPr/>
        <a:lstStyle/>
        <a:p>
          <a:endParaRPr lang="es-ES"/>
        </a:p>
      </dgm:t>
    </dgm:pt>
    <dgm:pt modelId="{9B0E1149-C0A2-4085-BD8B-61EA6CCF08E2}">
      <dgm:prSet/>
      <dgm:spPr>
        <a:solidFill>
          <a:srgbClr val="B70364"/>
        </a:solidFill>
      </dgm:spPr>
      <dgm:t>
        <a:bodyPr/>
        <a:lstStyle/>
        <a:p>
          <a:r>
            <a:rPr lang="es-ES" b="1" dirty="0"/>
            <a:t>Aguantar</a:t>
          </a:r>
          <a:r>
            <a:rPr lang="es-ES" dirty="0"/>
            <a:t> la respiración </a:t>
          </a:r>
          <a:r>
            <a:rPr lang="es-ES" b="1" dirty="0"/>
            <a:t>(apnea)</a:t>
          </a:r>
        </a:p>
      </dgm:t>
    </dgm:pt>
    <dgm:pt modelId="{65672519-5450-4B78-88F8-5B54867A0FB9}" type="parTrans" cxnId="{1A7FFED5-48BF-4779-B8D7-A4272CB0DC61}">
      <dgm:prSet/>
      <dgm:spPr/>
      <dgm:t>
        <a:bodyPr/>
        <a:lstStyle/>
        <a:p>
          <a:endParaRPr lang="es-ES"/>
        </a:p>
      </dgm:t>
    </dgm:pt>
    <dgm:pt modelId="{9A57791A-A11C-46A7-9BA9-C34BEDC4300E}" type="sibTrans" cxnId="{1A7FFED5-48BF-4779-B8D7-A4272CB0DC61}">
      <dgm:prSet/>
      <dgm:spPr/>
      <dgm:t>
        <a:bodyPr/>
        <a:lstStyle/>
        <a:p>
          <a:endParaRPr lang="es-ES"/>
        </a:p>
      </dgm:t>
    </dgm:pt>
    <dgm:pt modelId="{A2F33B16-506E-4482-964F-E418A9006CCA}">
      <dgm:prSet/>
      <dgm:spPr>
        <a:solidFill>
          <a:srgbClr val="B70364"/>
        </a:solidFill>
      </dgm:spPr>
      <dgm:t>
        <a:bodyPr/>
        <a:lstStyle/>
        <a:p>
          <a:r>
            <a:rPr lang="es-ES" b="1" dirty="0"/>
            <a:t>Cerrar</a:t>
          </a:r>
          <a:r>
            <a:rPr lang="es-ES" dirty="0"/>
            <a:t> o tapar </a:t>
          </a:r>
          <a:r>
            <a:rPr lang="es-ES" b="1" dirty="0"/>
            <a:t>el dispositivo</a:t>
          </a:r>
        </a:p>
      </dgm:t>
    </dgm:pt>
    <dgm:pt modelId="{158B74E0-AA18-45E4-ABFF-94F52F94BAC6}" type="parTrans" cxnId="{18A837B9-A6E4-4505-AFEA-6F529DAEF475}">
      <dgm:prSet/>
      <dgm:spPr/>
      <dgm:t>
        <a:bodyPr/>
        <a:lstStyle/>
        <a:p>
          <a:endParaRPr lang="es-ES"/>
        </a:p>
      </dgm:t>
    </dgm:pt>
    <dgm:pt modelId="{7CCEA0FA-A8D3-4F29-ACEF-FEFEE2218120}" type="sibTrans" cxnId="{18A837B9-A6E4-4505-AFEA-6F529DAEF475}">
      <dgm:prSet/>
      <dgm:spPr/>
      <dgm:t>
        <a:bodyPr/>
        <a:lstStyle/>
        <a:p>
          <a:endParaRPr lang="es-ES"/>
        </a:p>
      </dgm:t>
    </dgm:pt>
    <dgm:pt modelId="{FEF75657-7B35-4913-8141-3B71D36B313A}">
      <dgm:prSet/>
      <dgm:spPr>
        <a:solidFill>
          <a:srgbClr val="B70364"/>
        </a:solidFill>
      </dgm:spPr>
      <dgm:t>
        <a:bodyPr/>
        <a:lstStyle/>
        <a:p>
          <a:r>
            <a:rPr lang="es-ES" b="1" dirty="0"/>
            <a:t>Enjuagar</a:t>
          </a:r>
          <a:r>
            <a:rPr lang="es-ES" dirty="0"/>
            <a:t> la boca y hacer gárgaras con agua</a:t>
          </a:r>
          <a:endParaRPr lang="es-ES" baseline="20000" dirty="0"/>
        </a:p>
      </dgm:t>
    </dgm:pt>
    <dgm:pt modelId="{7603AE73-F3BE-43E1-898F-38E22BE4A897}" type="parTrans" cxnId="{7BCD230C-FFDA-4AE4-89E9-9BE6A2E79864}">
      <dgm:prSet/>
      <dgm:spPr/>
      <dgm:t>
        <a:bodyPr/>
        <a:lstStyle/>
        <a:p>
          <a:endParaRPr lang="es-ES"/>
        </a:p>
      </dgm:t>
    </dgm:pt>
    <dgm:pt modelId="{59F17627-7EC8-4BDF-8556-FE43CAA271F2}" type="sibTrans" cxnId="{7BCD230C-FFDA-4AE4-89E9-9BE6A2E79864}">
      <dgm:prSet/>
      <dgm:spPr/>
      <dgm:t>
        <a:bodyPr/>
        <a:lstStyle/>
        <a:p>
          <a:endParaRPr lang="es-ES"/>
        </a:p>
      </dgm:t>
    </dgm:pt>
    <dgm:pt modelId="{D2F3AD4F-825C-4D1C-9FC3-1EC6DC2B4869}" type="pres">
      <dgm:prSet presAssocID="{2FA24B26-A511-4B70-8B64-BD727EF3C75B}" presName="CompostProcess" presStyleCnt="0">
        <dgm:presLayoutVars>
          <dgm:dir/>
          <dgm:resizeHandles val="exact"/>
        </dgm:presLayoutVars>
      </dgm:prSet>
      <dgm:spPr/>
    </dgm:pt>
    <dgm:pt modelId="{E006C7D7-F641-4EDA-BE38-D08FA2DD2568}" type="pres">
      <dgm:prSet presAssocID="{2FA24B26-A511-4B70-8B64-BD727EF3C75B}" presName="arrow" presStyleLbl="bgShp" presStyleIdx="0" presStyleCnt="1"/>
      <dgm:spPr>
        <a:solidFill>
          <a:srgbClr val="F9E0E7"/>
        </a:solidFill>
      </dgm:spPr>
    </dgm:pt>
    <dgm:pt modelId="{6EAFC954-9552-4F99-9054-251B972874D5}" type="pres">
      <dgm:prSet presAssocID="{2FA24B26-A511-4B70-8B64-BD727EF3C75B}" presName="linearProcess" presStyleCnt="0"/>
      <dgm:spPr/>
    </dgm:pt>
    <dgm:pt modelId="{F2F4816D-2E3F-48A6-9C18-24FAE7AFC786}" type="pres">
      <dgm:prSet presAssocID="{CD4B6725-D2B7-4D49-9EC8-4C497A894F3D}" presName="textNode" presStyleLbl="node1" presStyleIdx="0" presStyleCnt="5">
        <dgm:presLayoutVars>
          <dgm:bulletEnabled val="1"/>
        </dgm:presLayoutVars>
      </dgm:prSet>
      <dgm:spPr/>
    </dgm:pt>
    <dgm:pt modelId="{E13E4ADB-A567-4BE7-B993-64265BAD85F6}" type="pres">
      <dgm:prSet presAssocID="{B0C499FA-5E64-4063-A67D-ACD46E8BA64E}" presName="sibTrans" presStyleCnt="0"/>
      <dgm:spPr/>
    </dgm:pt>
    <dgm:pt modelId="{3DFC8EDF-27AC-4F4B-9BB1-17C58EA55834}" type="pres">
      <dgm:prSet presAssocID="{53620266-F8F7-4BE0-8003-BC604F5D4C70}" presName="textNode" presStyleLbl="node1" presStyleIdx="1" presStyleCnt="5">
        <dgm:presLayoutVars>
          <dgm:bulletEnabled val="1"/>
        </dgm:presLayoutVars>
      </dgm:prSet>
      <dgm:spPr/>
    </dgm:pt>
    <dgm:pt modelId="{C5DB636E-0A83-4AB4-951C-BD91417ECDC5}" type="pres">
      <dgm:prSet presAssocID="{AF829CF1-1099-45AB-A909-7E93458F7976}" presName="sibTrans" presStyleCnt="0"/>
      <dgm:spPr/>
    </dgm:pt>
    <dgm:pt modelId="{C70A7D23-8DA4-4D81-90D5-5D3E42B842BA}" type="pres">
      <dgm:prSet presAssocID="{9B0E1149-C0A2-4085-BD8B-61EA6CCF08E2}" presName="textNode" presStyleLbl="node1" presStyleIdx="2" presStyleCnt="5">
        <dgm:presLayoutVars>
          <dgm:bulletEnabled val="1"/>
        </dgm:presLayoutVars>
      </dgm:prSet>
      <dgm:spPr/>
    </dgm:pt>
    <dgm:pt modelId="{9C7CEED1-1937-411D-849E-942A2C74FCA1}" type="pres">
      <dgm:prSet presAssocID="{9A57791A-A11C-46A7-9BA9-C34BEDC4300E}" presName="sibTrans" presStyleCnt="0"/>
      <dgm:spPr/>
    </dgm:pt>
    <dgm:pt modelId="{A5FCB17E-344D-456C-9FEB-080CADB14A02}" type="pres">
      <dgm:prSet presAssocID="{A2F33B16-506E-4482-964F-E418A9006CCA}" presName="textNode" presStyleLbl="node1" presStyleIdx="3" presStyleCnt="5">
        <dgm:presLayoutVars>
          <dgm:bulletEnabled val="1"/>
        </dgm:presLayoutVars>
      </dgm:prSet>
      <dgm:spPr/>
    </dgm:pt>
    <dgm:pt modelId="{0FA18E1C-70F4-43DA-AC36-84259B4B0232}" type="pres">
      <dgm:prSet presAssocID="{7CCEA0FA-A8D3-4F29-ACEF-FEFEE2218120}" presName="sibTrans" presStyleCnt="0"/>
      <dgm:spPr/>
    </dgm:pt>
    <dgm:pt modelId="{B54BDA18-0DC7-4664-AA2B-2E135885B14F}" type="pres">
      <dgm:prSet presAssocID="{FEF75657-7B35-4913-8141-3B71D36B313A}" presName="textNode" presStyleLbl="node1" presStyleIdx="4" presStyleCnt="5">
        <dgm:presLayoutVars>
          <dgm:bulletEnabled val="1"/>
        </dgm:presLayoutVars>
      </dgm:prSet>
      <dgm:spPr/>
    </dgm:pt>
  </dgm:ptLst>
  <dgm:cxnLst>
    <dgm:cxn modelId="{7BCD230C-FFDA-4AE4-89E9-9BE6A2E79864}" srcId="{2FA24B26-A511-4B70-8B64-BD727EF3C75B}" destId="{FEF75657-7B35-4913-8141-3B71D36B313A}" srcOrd="4" destOrd="0" parTransId="{7603AE73-F3BE-43E1-898F-38E22BE4A897}" sibTransId="{59F17627-7EC8-4BDF-8556-FE43CAA271F2}"/>
    <dgm:cxn modelId="{D5188E0E-610B-4F49-A2A1-33FDA67EDBBA}" srcId="{2FA24B26-A511-4B70-8B64-BD727EF3C75B}" destId="{CD4B6725-D2B7-4D49-9EC8-4C497A894F3D}" srcOrd="0" destOrd="0" parTransId="{9493EEEA-8B6A-4B91-9833-5988A5D3704C}" sibTransId="{B0C499FA-5E64-4063-A67D-ACD46E8BA64E}"/>
    <dgm:cxn modelId="{2BB7F169-64BD-4C3C-AB1E-B0087AD0E99C}" type="presOf" srcId="{A2F33B16-506E-4482-964F-E418A9006CCA}" destId="{A5FCB17E-344D-456C-9FEB-080CADB14A02}" srcOrd="0" destOrd="0" presId="urn:microsoft.com/office/officeart/2005/8/layout/hProcess9"/>
    <dgm:cxn modelId="{672AA96F-DD64-4212-9EDB-0593B4457408}" type="presOf" srcId="{FEF75657-7B35-4913-8141-3B71D36B313A}" destId="{B54BDA18-0DC7-4664-AA2B-2E135885B14F}" srcOrd="0" destOrd="0" presId="urn:microsoft.com/office/officeart/2005/8/layout/hProcess9"/>
    <dgm:cxn modelId="{6C2F437E-9560-4109-A123-F535B05729A5}" type="presOf" srcId="{2FA24B26-A511-4B70-8B64-BD727EF3C75B}" destId="{D2F3AD4F-825C-4D1C-9FC3-1EC6DC2B4869}" srcOrd="0" destOrd="0" presId="urn:microsoft.com/office/officeart/2005/8/layout/hProcess9"/>
    <dgm:cxn modelId="{81DFDD85-A91B-456A-80BD-07E8C1BE040C}" type="presOf" srcId="{9B0E1149-C0A2-4085-BD8B-61EA6CCF08E2}" destId="{C70A7D23-8DA4-4D81-90D5-5D3E42B842BA}" srcOrd="0" destOrd="0" presId="urn:microsoft.com/office/officeart/2005/8/layout/hProcess9"/>
    <dgm:cxn modelId="{BD093AA6-06EB-43E7-B8BC-A5E990536948}" type="presOf" srcId="{CD4B6725-D2B7-4D49-9EC8-4C497A894F3D}" destId="{F2F4816D-2E3F-48A6-9C18-24FAE7AFC786}" srcOrd="0" destOrd="0" presId="urn:microsoft.com/office/officeart/2005/8/layout/hProcess9"/>
    <dgm:cxn modelId="{18A837B9-A6E4-4505-AFEA-6F529DAEF475}" srcId="{2FA24B26-A511-4B70-8B64-BD727EF3C75B}" destId="{A2F33B16-506E-4482-964F-E418A9006CCA}" srcOrd="3" destOrd="0" parTransId="{158B74E0-AA18-45E4-ABFF-94F52F94BAC6}" sibTransId="{7CCEA0FA-A8D3-4F29-ACEF-FEFEE2218120}"/>
    <dgm:cxn modelId="{6F0EACC2-E125-4572-BCFD-2889DFA6D96C}" type="presOf" srcId="{53620266-F8F7-4BE0-8003-BC604F5D4C70}" destId="{3DFC8EDF-27AC-4F4B-9BB1-17C58EA55834}" srcOrd="0" destOrd="0" presId="urn:microsoft.com/office/officeart/2005/8/layout/hProcess9"/>
    <dgm:cxn modelId="{1A7FFED5-48BF-4779-B8D7-A4272CB0DC61}" srcId="{2FA24B26-A511-4B70-8B64-BD727EF3C75B}" destId="{9B0E1149-C0A2-4085-BD8B-61EA6CCF08E2}" srcOrd="2" destOrd="0" parTransId="{65672519-5450-4B78-88F8-5B54867A0FB9}" sibTransId="{9A57791A-A11C-46A7-9BA9-C34BEDC4300E}"/>
    <dgm:cxn modelId="{1DC41FD8-EE17-4847-8204-77D96D6C677F}" srcId="{2FA24B26-A511-4B70-8B64-BD727EF3C75B}" destId="{53620266-F8F7-4BE0-8003-BC604F5D4C70}" srcOrd="1" destOrd="0" parTransId="{3717DBDA-9B9E-405C-B1DD-3CE87C8BE436}" sibTransId="{AF829CF1-1099-45AB-A909-7E93458F7976}"/>
    <dgm:cxn modelId="{CAF191D2-D1F9-4D68-8793-3578B3850CA3}" type="presParOf" srcId="{D2F3AD4F-825C-4D1C-9FC3-1EC6DC2B4869}" destId="{E006C7D7-F641-4EDA-BE38-D08FA2DD2568}" srcOrd="0" destOrd="0" presId="urn:microsoft.com/office/officeart/2005/8/layout/hProcess9"/>
    <dgm:cxn modelId="{E6DE02A4-3F6C-4F11-87B9-D7058304097C}" type="presParOf" srcId="{D2F3AD4F-825C-4D1C-9FC3-1EC6DC2B4869}" destId="{6EAFC954-9552-4F99-9054-251B972874D5}" srcOrd="1" destOrd="0" presId="urn:microsoft.com/office/officeart/2005/8/layout/hProcess9"/>
    <dgm:cxn modelId="{92AF18B4-78EC-4812-A6C6-7988A7BC0951}" type="presParOf" srcId="{6EAFC954-9552-4F99-9054-251B972874D5}" destId="{F2F4816D-2E3F-48A6-9C18-24FAE7AFC786}" srcOrd="0" destOrd="0" presId="urn:microsoft.com/office/officeart/2005/8/layout/hProcess9"/>
    <dgm:cxn modelId="{1C382E2E-9C63-43B2-9350-F5C7CA5BDDD8}" type="presParOf" srcId="{6EAFC954-9552-4F99-9054-251B972874D5}" destId="{E13E4ADB-A567-4BE7-B993-64265BAD85F6}" srcOrd="1" destOrd="0" presId="urn:microsoft.com/office/officeart/2005/8/layout/hProcess9"/>
    <dgm:cxn modelId="{809B18AF-DE9E-48B5-8761-389CF38AE00E}" type="presParOf" srcId="{6EAFC954-9552-4F99-9054-251B972874D5}" destId="{3DFC8EDF-27AC-4F4B-9BB1-17C58EA55834}" srcOrd="2" destOrd="0" presId="urn:microsoft.com/office/officeart/2005/8/layout/hProcess9"/>
    <dgm:cxn modelId="{7BE1E7DB-4CD9-466A-941A-5EE9A175E627}" type="presParOf" srcId="{6EAFC954-9552-4F99-9054-251B972874D5}" destId="{C5DB636E-0A83-4AB4-951C-BD91417ECDC5}" srcOrd="3" destOrd="0" presId="urn:microsoft.com/office/officeart/2005/8/layout/hProcess9"/>
    <dgm:cxn modelId="{564218E2-BE6B-4A67-9A5F-A7B01209C0C0}" type="presParOf" srcId="{6EAFC954-9552-4F99-9054-251B972874D5}" destId="{C70A7D23-8DA4-4D81-90D5-5D3E42B842BA}" srcOrd="4" destOrd="0" presId="urn:microsoft.com/office/officeart/2005/8/layout/hProcess9"/>
    <dgm:cxn modelId="{0540F4F0-4444-4C6A-9BD8-854D8FF6F26B}" type="presParOf" srcId="{6EAFC954-9552-4F99-9054-251B972874D5}" destId="{9C7CEED1-1937-411D-849E-942A2C74FCA1}" srcOrd="5" destOrd="0" presId="urn:microsoft.com/office/officeart/2005/8/layout/hProcess9"/>
    <dgm:cxn modelId="{8B56BF5E-CF08-4CF1-BC19-343C4BE87427}" type="presParOf" srcId="{6EAFC954-9552-4F99-9054-251B972874D5}" destId="{A5FCB17E-344D-456C-9FEB-080CADB14A02}" srcOrd="6" destOrd="0" presId="urn:microsoft.com/office/officeart/2005/8/layout/hProcess9"/>
    <dgm:cxn modelId="{68E15778-D1B6-4104-8EFA-114D2B34AE5C}" type="presParOf" srcId="{6EAFC954-9552-4F99-9054-251B972874D5}" destId="{0FA18E1C-70F4-43DA-AC36-84259B4B0232}" srcOrd="7" destOrd="0" presId="urn:microsoft.com/office/officeart/2005/8/layout/hProcess9"/>
    <dgm:cxn modelId="{789F191C-2B1F-4223-A4BB-F7CC285648D9}" type="presParOf" srcId="{6EAFC954-9552-4F99-9054-251B972874D5}" destId="{B54BDA18-0DC7-4664-AA2B-2E135885B14F}" srcOrd="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06C7D7-F641-4EDA-BE38-D08FA2DD2568}">
      <dsp:nvSpPr>
        <dsp:cNvPr id="0" name=""/>
        <dsp:cNvSpPr/>
      </dsp:nvSpPr>
      <dsp:spPr>
        <a:xfrm>
          <a:off x="815612" y="0"/>
          <a:ext cx="9243603" cy="5418667"/>
        </a:xfrm>
        <a:prstGeom prst="rightArrow">
          <a:avLst/>
        </a:prstGeom>
        <a:solidFill>
          <a:srgbClr val="F9E0E7"/>
        </a:solidFill>
        <a:ln>
          <a:noFill/>
        </a:ln>
        <a:effectLst/>
      </dsp:spPr>
      <dsp:style>
        <a:lnRef idx="0">
          <a:scrgbClr r="0" g="0" b="0"/>
        </a:lnRef>
        <a:fillRef idx="1">
          <a:scrgbClr r="0" g="0" b="0"/>
        </a:fillRef>
        <a:effectRef idx="0">
          <a:scrgbClr r="0" g="0" b="0"/>
        </a:effectRef>
        <a:fontRef idx="minor"/>
      </dsp:style>
    </dsp:sp>
    <dsp:sp modelId="{F2F4816D-2E3F-48A6-9C18-24FAE7AFC786}">
      <dsp:nvSpPr>
        <dsp:cNvPr id="0" name=""/>
        <dsp:cNvSpPr/>
      </dsp:nvSpPr>
      <dsp:spPr>
        <a:xfrm>
          <a:off x="4778" y="1625600"/>
          <a:ext cx="2089475" cy="2167466"/>
        </a:xfrm>
        <a:prstGeom prst="roundRect">
          <a:avLst/>
        </a:prstGeom>
        <a:solidFill>
          <a:srgbClr val="B70364"/>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Font typeface="+mj-lt"/>
            <a:buNone/>
          </a:pPr>
          <a:r>
            <a:rPr lang="es-ES" sz="1800" b="1" kern="1200" dirty="0"/>
            <a:t>Preparación</a:t>
          </a:r>
          <a:r>
            <a:rPr lang="es-ES" sz="1800" kern="1200" dirty="0"/>
            <a:t> del inhalador</a:t>
          </a:r>
        </a:p>
      </dsp:txBody>
      <dsp:txXfrm>
        <a:off x="106778" y="1727600"/>
        <a:ext cx="1885475" cy="1963466"/>
      </dsp:txXfrm>
    </dsp:sp>
    <dsp:sp modelId="{3DFC8EDF-27AC-4F4B-9BB1-17C58EA55834}">
      <dsp:nvSpPr>
        <dsp:cNvPr id="0" name=""/>
        <dsp:cNvSpPr/>
      </dsp:nvSpPr>
      <dsp:spPr>
        <a:xfrm>
          <a:off x="2198727" y="1625600"/>
          <a:ext cx="2089475" cy="2167466"/>
        </a:xfrm>
        <a:prstGeom prst="roundRect">
          <a:avLst/>
        </a:prstGeom>
        <a:solidFill>
          <a:srgbClr val="B70364"/>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b="1" kern="1200" dirty="0"/>
            <a:t>Inhalación</a:t>
          </a:r>
          <a:r>
            <a:rPr lang="es-ES" sz="1800" kern="1200" dirty="0"/>
            <a:t> del fármaco, con los labios alrededor de la boquilla, evitando que los dientes y la lengua la tapen</a:t>
          </a:r>
        </a:p>
      </dsp:txBody>
      <dsp:txXfrm>
        <a:off x="2300727" y="1727600"/>
        <a:ext cx="1885475" cy="1963466"/>
      </dsp:txXfrm>
    </dsp:sp>
    <dsp:sp modelId="{C70A7D23-8DA4-4D81-90D5-5D3E42B842BA}">
      <dsp:nvSpPr>
        <dsp:cNvPr id="0" name=""/>
        <dsp:cNvSpPr/>
      </dsp:nvSpPr>
      <dsp:spPr>
        <a:xfrm>
          <a:off x="4392676" y="1625600"/>
          <a:ext cx="2089475" cy="2167466"/>
        </a:xfrm>
        <a:prstGeom prst="roundRect">
          <a:avLst/>
        </a:prstGeom>
        <a:solidFill>
          <a:srgbClr val="B70364"/>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b="1" kern="1200" dirty="0"/>
            <a:t>Aguantar</a:t>
          </a:r>
          <a:r>
            <a:rPr lang="es-ES" sz="1800" kern="1200" dirty="0"/>
            <a:t> la respiración </a:t>
          </a:r>
          <a:r>
            <a:rPr lang="es-ES" sz="1800" b="1" kern="1200" dirty="0"/>
            <a:t>(apnea)</a:t>
          </a:r>
        </a:p>
      </dsp:txBody>
      <dsp:txXfrm>
        <a:off x="4494676" y="1727600"/>
        <a:ext cx="1885475" cy="1963466"/>
      </dsp:txXfrm>
    </dsp:sp>
    <dsp:sp modelId="{A5FCB17E-344D-456C-9FEB-080CADB14A02}">
      <dsp:nvSpPr>
        <dsp:cNvPr id="0" name=""/>
        <dsp:cNvSpPr/>
      </dsp:nvSpPr>
      <dsp:spPr>
        <a:xfrm>
          <a:off x="6586625" y="1625600"/>
          <a:ext cx="2089475" cy="2167466"/>
        </a:xfrm>
        <a:prstGeom prst="roundRect">
          <a:avLst/>
        </a:prstGeom>
        <a:solidFill>
          <a:srgbClr val="B70364"/>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b="1" kern="1200" dirty="0"/>
            <a:t>Cerrar</a:t>
          </a:r>
          <a:r>
            <a:rPr lang="es-ES" sz="1800" kern="1200" dirty="0"/>
            <a:t> o tapar </a:t>
          </a:r>
          <a:r>
            <a:rPr lang="es-ES" sz="1800" b="1" kern="1200" dirty="0"/>
            <a:t>el dispositivo</a:t>
          </a:r>
        </a:p>
      </dsp:txBody>
      <dsp:txXfrm>
        <a:off x="6688625" y="1727600"/>
        <a:ext cx="1885475" cy="1963466"/>
      </dsp:txXfrm>
    </dsp:sp>
    <dsp:sp modelId="{B54BDA18-0DC7-4664-AA2B-2E135885B14F}">
      <dsp:nvSpPr>
        <dsp:cNvPr id="0" name=""/>
        <dsp:cNvSpPr/>
      </dsp:nvSpPr>
      <dsp:spPr>
        <a:xfrm>
          <a:off x="8780574" y="1625600"/>
          <a:ext cx="2089475" cy="2167466"/>
        </a:xfrm>
        <a:prstGeom prst="roundRect">
          <a:avLst/>
        </a:prstGeom>
        <a:solidFill>
          <a:srgbClr val="B70364"/>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b="1" kern="1200" dirty="0"/>
            <a:t>Enjuagar</a:t>
          </a:r>
          <a:r>
            <a:rPr lang="es-ES" sz="1800" kern="1200" dirty="0"/>
            <a:t> la boca y hacer gárgaras con agua</a:t>
          </a:r>
          <a:endParaRPr lang="es-ES" sz="1800" kern="1200" baseline="20000" dirty="0"/>
        </a:p>
      </dsp:txBody>
      <dsp:txXfrm>
        <a:off x="8882574" y="1727600"/>
        <a:ext cx="1885475" cy="19634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06C7D7-F641-4EDA-BE38-D08FA2DD2568}">
      <dsp:nvSpPr>
        <dsp:cNvPr id="0" name=""/>
        <dsp:cNvSpPr/>
      </dsp:nvSpPr>
      <dsp:spPr>
        <a:xfrm>
          <a:off x="815612" y="0"/>
          <a:ext cx="9243603" cy="5418667"/>
        </a:xfrm>
        <a:prstGeom prst="rightArrow">
          <a:avLst/>
        </a:prstGeom>
        <a:solidFill>
          <a:srgbClr val="F9E0E7"/>
        </a:solidFill>
        <a:ln>
          <a:noFill/>
        </a:ln>
        <a:effectLst/>
      </dsp:spPr>
      <dsp:style>
        <a:lnRef idx="0">
          <a:scrgbClr r="0" g="0" b="0"/>
        </a:lnRef>
        <a:fillRef idx="1">
          <a:scrgbClr r="0" g="0" b="0"/>
        </a:fillRef>
        <a:effectRef idx="0">
          <a:scrgbClr r="0" g="0" b="0"/>
        </a:effectRef>
        <a:fontRef idx="minor"/>
      </dsp:style>
    </dsp:sp>
    <dsp:sp modelId="{F2F4816D-2E3F-48A6-9C18-24FAE7AFC786}">
      <dsp:nvSpPr>
        <dsp:cNvPr id="0" name=""/>
        <dsp:cNvSpPr/>
      </dsp:nvSpPr>
      <dsp:spPr>
        <a:xfrm>
          <a:off x="4778" y="1625600"/>
          <a:ext cx="2089475" cy="2167466"/>
        </a:xfrm>
        <a:prstGeom prst="roundRect">
          <a:avLst/>
        </a:prstGeom>
        <a:solidFill>
          <a:srgbClr val="B70364"/>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Font typeface="+mj-lt"/>
            <a:buNone/>
          </a:pPr>
          <a:r>
            <a:rPr lang="es-ES" sz="1800" b="1" kern="1200" dirty="0"/>
            <a:t>Preparación</a:t>
          </a:r>
          <a:r>
            <a:rPr lang="es-ES" sz="1800" kern="1200" dirty="0"/>
            <a:t> del inhalador</a:t>
          </a:r>
        </a:p>
        <a:p>
          <a:pPr marL="0" lvl="0" indent="0" algn="ctr" defTabSz="800100">
            <a:lnSpc>
              <a:spcPct val="90000"/>
            </a:lnSpc>
            <a:spcBef>
              <a:spcPct val="0"/>
            </a:spcBef>
            <a:spcAft>
              <a:spcPct val="35000"/>
            </a:spcAft>
            <a:buFont typeface="+mj-lt"/>
            <a:buNone/>
          </a:pPr>
          <a:endParaRPr lang="es-ES" sz="1800" kern="1200" dirty="0"/>
        </a:p>
      </dsp:txBody>
      <dsp:txXfrm>
        <a:off x="106778" y="1727600"/>
        <a:ext cx="1885475" cy="1963466"/>
      </dsp:txXfrm>
    </dsp:sp>
    <dsp:sp modelId="{3DFC8EDF-27AC-4F4B-9BB1-17C58EA55834}">
      <dsp:nvSpPr>
        <dsp:cNvPr id="0" name=""/>
        <dsp:cNvSpPr/>
      </dsp:nvSpPr>
      <dsp:spPr>
        <a:xfrm>
          <a:off x="2198727" y="1625600"/>
          <a:ext cx="2089475" cy="2167466"/>
        </a:xfrm>
        <a:prstGeom prst="roundRect">
          <a:avLst/>
        </a:prstGeom>
        <a:solidFill>
          <a:srgbClr val="B70364"/>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b="1" kern="1200" dirty="0"/>
            <a:t>Inhalación</a:t>
          </a:r>
          <a:r>
            <a:rPr lang="es-ES" sz="1800" kern="1200" dirty="0"/>
            <a:t> del fármaco, con los labios alrededor de la boquilla, evitando que los dientes y la lengua la tapen</a:t>
          </a:r>
        </a:p>
      </dsp:txBody>
      <dsp:txXfrm>
        <a:off x="2300727" y="1727600"/>
        <a:ext cx="1885475" cy="1963466"/>
      </dsp:txXfrm>
    </dsp:sp>
    <dsp:sp modelId="{C70A7D23-8DA4-4D81-90D5-5D3E42B842BA}">
      <dsp:nvSpPr>
        <dsp:cNvPr id="0" name=""/>
        <dsp:cNvSpPr/>
      </dsp:nvSpPr>
      <dsp:spPr>
        <a:xfrm>
          <a:off x="4392676" y="1625600"/>
          <a:ext cx="2089475" cy="2167466"/>
        </a:xfrm>
        <a:prstGeom prst="roundRect">
          <a:avLst/>
        </a:prstGeom>
        <a:solidFill>
          <a:srgbClr val="B70364"/>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b="1" kern="1200" dirty="0"/>
            <a:t>Aguantar</a:t>
          </a:r>
          <a:r>
            <a:rPr lang="es-ES" sz="1800" kern="1200" dirty="0"/>
            <a:t> la respiración </a:t>
          </a:r>
          <a:r>
            <a:rPr lang="es-ES" sz="1800" b="1" kern="1200" dirty="0"/>
            <a:t>(apnea)</a:t>
          </a:r>
        </a:p>
      </dsp:txBody>
      <dsp:txXfrm>
        <a:off x="4494676" y="1727600"/>
        <a:ext cx="1885475" cy="1963466"/>
      </dsp:txXfrm>
    </dsp:sp>
    <dsp:sp modelId="{A5FCB17E-344D-456C-9FEB-080CADB14A02}">
      <dsp:nvSpPr>
        <dsp:cNvPr id="0" name=""/>
        <dsp:cNvSpPr/>
      </dsp:nvSpPr>
      <dsp:spPr>
        <a:xfrm>
          <a:off x="6586625" y="1625600"/>
          <a:ext cx="2089475" cy="2167466"/>
        </a:xfrm>
        <a:prstGeom prst="roundRect">
          <a:avLst/>
        </a:prstGeom>
        <a:solidFill>
          <a:srgbClr val="B70364"/>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b="1" kern="1200" dirty="0"/>
            <a:t>Cerrar</a:t>
          </a:r>
          <a:r>
            <a:rPr lang="es-ES" sz="1800" kern="1200" dirty="0"/>
            <a:t> o tapar </a:t>
          </a:r>
          <a:r>
            <a:rPr lang="es-ES" sz="1800" b="1" kern="1200" dirty="0"/>
            <a:t>el dispositivo</a:t>
          </a:r>
        </a:p>
      </dsp:txBody>
      <dsp:txXfrm>
        <a:off x="6688625" y="1727600"/>
        <a:ext cx="1885475" cy="1963466"/>
      </dsp:txXfrm>
    </dsp:sp>
    <dsp:sp modelId="{B54BDA18-0DC7-4664-AA2B-2E135885B14F}">
      <dsp:nvSpPr>
        <dsp:cNvPr id="0" name=""/>
        <dsp:cNvSpPr/>
      </dsp:nvSpPr>
      <dsp:spPr>
        <a:xfrm>
          <a:off x="8780574" y="1625600"/>
          <a:ext cx="2089475" cy="2167466"/>
        </a:xfrm>
        <a:prstGeom prst="roundRect">
          <a:avLst/>
        </a:prstGeom>
        <a:solidFill>
          <a:srgbClr val="B70364"/>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b="1" kern="1200" dirty="0"/>
            <a:t>Enjuagar</a:t>
          </a:r>
          <a:r>
            <a:rPr lang="es-ES" sz="1800" kern="1200" dirty="0"/>
            <a:t> la boca y hacer gárgaras con agua</a:t>
          </a:r>
          <a:endParaRPr lang="es-ES" sz="1800" kern="1200" baseline="20000" dirty="0"/>
        </a:p>
      </dsp:txBody>
      <dsp:txXfrm>
        <a:off x="8882574" y="1727600"/>
        <a:ext cx="1885475" cy="1963466"/>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B6994EA6-AECA-B0E1-D627-42DE6D43359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dirty="0"/>
          </a:p>
        </p:txBody>
      </p:sp>
      <p:sp>
        <p:nvSpPr>
          <p:cNvPr id="3" name="Marcador de fecha 2">
            <a:extLst>
              <a:ext uri="{FF2B5EF4-FFF2-40B4-BE49-F238E27FC236}">
                <a16:creationId xmlns:a16="http://schemas.microsoft.com/office/drawing/2014/main" id="{60F79028-D11F-A02A-6350-D9398E6A933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FC0D705-F0D7-4822-97DE-B6E0E646D467}" type="datetimeFigureOut">
              <a:rPr lang="es-ES" smtClean="0"/>
              <a:t>19/02/2026</a:t>
            </a:fld>
            <a:endParaRPr lang="es-ES" dirty="0"/>
          </a:p>
        </p:txBody>
      </p:sp>
      <p:sp>
        <p:nvSpPr>
          <p:cNvPr id="4" name="Marcador de pie de página 3">
            <a:extLst>
              <a:ext uri="{FF2B5EF4-FFF2-40B4-BE49-F238E27FC236}">
                <a16:creationId xmlns:a16="http://schemas.microsoft.com/office/drawing/2014/main" id="{FD96BBE2-69E2-07C0-1D58-2CD0D2E13AC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dirty="0"/>
          </a:p>
        </p:txBody>
      </p:sp>
      <p:sp>
        <p:nvSpPr>
          <p:cNvPr id="5" name="Marcador de número de diapositiva 4">
            <a:extLst>
              <a:ext uri="{FF2B5EF4-FFF2-40B4-BE49-F238E27FC236}">
                <a16:creationId xmlns:a16="http://schemas.microsoft.com/office/drawing/2014/main" id="{275570A0-C00E-13B0-C180-F6A415E092D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AD9FC21-37F4-4982-9E2F-C0C936775D9B}" type="slidenum">
              <a:rPr lang="es-ES" smtClean="0"/>
              <a:t>‹Nº›</a:t>
            </a:fld>
            <a:endParaRPr lang="es-ES" dirty="0"/>
          </a:p>
        </p:txBody>
      </p:sp>
    </p:spTree>
    <p:extLst>
      <p:ext uri="{BB962C8B-B14F-4D97-AF65-F5344CB8AC3E}">
        <p14:creationId xmlns:p14="http://schemas.microsoft.com/office/powerpoint/2010/main" val="1680560763"/>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768B59-7A74-46A1-A88F-6DFC784D7511}" type="datetimeFigureOut">
              <a:rPr lang="es-ES" smtClean="0"/>
              <a:t>19/02/2026</a:t>
            </a:fld>
            <a:endParaRPr lang="es-ES"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AFF690-C236-4106-AD88-392926BD6767}" type="slidenum">
              <a:rPr lang="es-ES" smtClean="0"/>
              <a:t>‹Nº›</a:t>
            </a:fld>
            <a:endParaRPr lang="es-ES" dirty="0"/>
          </a:p>
        </p:txBody>
      </p:sp>
    </p:spTree>
    <p:extLst>
      <p:ext uri="{BB962C8B-B14F-4D97-AF65-F5344CB8AC3E}">
        <p14:creationId xmlns:p14="http://schemas.microsoft.com/office/powerpoint/2010/main" val="42269874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800" dirty="0">
                <a:effectLst/>
                <a:latin typeface="Aptos" panose="020B0004020202020204" pitchFamily="34" charset="0"/>
                <a:ea typeface="Aptos" panose="020B0004020202020204" pitchFamily="34" charset="0"/>
                <a:cs typeface="Aptos" panose="020B0004020202020204" pitchFamily="34" charset="0"/>
              </a:rPr>
              <a:t>INCLUIR AQUÍ INFORMACIÓN ADICIONAL PARA EL PONENTE Y LAS REFERENCIAS</a:t>
            </a:r>
          </a:p>
          <a:p>
            <a:endParaRPr lang="es-ES" dirty="0"/>
          </a:p>
        </p:txBody>
      </p:sp>
      <p:sp>
        <p:nvSpPr>
          <p:cNvPr id="4" name="Marcador de número de diapositiva 3"/>
          <p:cNvSpPr>
            <a:spLocks noGrp="1"/>
          </p:cNvSpPr>
          <p:nvPr>
            <p:ph type="sldNum" sz="quarter" idx="5"/>
          </p:nvPr>
        </p:nvSpPr>
        <p:spPr/>
        <p:txBody>
          <a:bodyPr/>
          <a:lstStyle/>
          <a:p>
            <a:fld id="{52AFF690-C236-4106-AD88-392926BD6767}" type="slidenum">
              <a:rPr lang="es-ES" smtClean="0"/>
              <a:t>1</a:t>
            </a:fld>
            <a:endParaRPr lang="es-ES" dirty="0"/>
          </a:p>
        </p:txBody>
      </p:sp>
    </p:spTree>
    <p:extLst>
      <p:ext uri="{BB962C8B-B14F-4D97-AF65-F5344CB8AC3E}">
        <p14:creationId xmlns:p14="http://schemas.microsoft.com/office/powerpoint/2010/main" val="29936338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68FD5D-6531-F077-DE30-1C49F46728AE}"/>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3090CB89-0700-C3E0-FCBA-376A55D69659}"/>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125510D9-65C8-4EA4-FCFA-7F2D49C39CA4}"/>
              </a:ext>
            </a:extLst>
          </p:cNvPr>
          <p:cNvSpPr>
            <a:spLocks noGrp="1"/>
          </p:cNvSpPr>
          <p:nvPr>
            <p:ph type="body" idx="1"/>
          </p:nvPr>
        </p:nvSpPr>
        <p:spPr/>
        <p:txBody>
          <a:bodyPr/>
          <a:lstStyle/>
          <a:p>
            <a:r>
              <a:rPr lang="es-ES" dirty="0"/>
              <a:t>En el caso de los inhaladores de cartucho presurizado, para preparar el inhalador es preciso quitar la tapa y colocarlo en una posición adecuada, quedando el pulsador en la parte de arriba.</a:t>
            </a:r>
          </a:p>
          <a:p>
            <a:r>
              <a:rPr lang="es-ES" dirty="0"/>
              <a:t>Aunque no todos los inhaladores precisan ser agitados, ante la dificultad de identificar las diferencias, se aconseja que siempre se agiten para asegurar que con cada pulsación de la dosis sale el contenido adecuado del fármaco.</a:t>
            </a:r>
          </a:p>
          <a:p>
            <a:r>
              <a:rPr lang="es-ES" dirty="0"/>
              <a:t>En el caso del inhalador de niebla fina o Respimat, la preparación se realiza girando la base como muestra la foto, lo que correspondería a media vuelta (se oirá un clic), para posteriormente destapar el inhalador. Se aconseja NO destaparlo al principio para así evitar que con el giro se pulse y, por tanto, se libere de forma accidental la dosis.</a:t>
            </a:r>
          </a:p>
          <a:p>
            <a:endParaRPr lang="es-ES" dirty="0"/>
          </a:p>
          <a:p>
            <a:r>
              <a:rPr lang="es-ES" dirty="0"/>
              <a:t>En ambos casos, si se usara con cámara, habría que acoplarla tras los pasos anteriormente descritos.</a:t>
            </a:r>
          </a:p>
          <a:p>
            <a:endParaRPr lang="es-ES" dirty="0"/>
          </a:p>
          <a:p>
            <a:pPr marL="171450" indent="-171450">
              <a:buFont typeface="Arial" panose="020B0604020202020204" pitchFamily="34" charset="0"/>
              <a:buChar char="•"/>
            </a:pPr>
            <a:r>
              <a:rPr lang="es-ES" i="1" dirty="0"/>
              <a:t>Cámara inhalador Niebla fina: Aunque en ficha técnica no se hace referencia a la cámara de inhalación, en la guía GEMA INHALADORES se especifica que el dispositivo </a:t>
            </a:r>
            <a:r>
              <a:rPr lang="es-ES" i="1" dirty="0" err="1"/>
              <a:t>Respimat</a:t>
            </a:r>
            <a:r>
              <a:rPr lang="es-ES" i="1" dirty="0"/>
              <a:t> puede ser utilizado con cámara de inhalación en niños de entre 2 y 5 años y a partir de 5 años de edad directamente del dispositivo, ya sea dispensado por los padres o por un cuidador.</a:t>
            </a:r>
          </a:p>
          <a:p>
            <a:pPr marL="171450" indent="-171450">
              <a:buFont typeface="Arial" panose="020B0604020202020204" pitchFamily="34" charset="0"/>
              <a:buChar char="•"/>
            </a:pPr>
            <a:endParaRPr lang="es-ES" i="1" dirty="0"/>
          </a:p>
          <a:p>
            <a:r>
              <a:rPr lang="es-ES" b="1" dirty="0"/>
              <a:t>REFERENCIAS:</a:t>
            </a:r>
          </a:p>
          <a:p>
            <a:pPr marL="342900" indent="-342900">
              <a:buFont typeface="Arial" panose="020B0604020202020204" pitchFamily="34" charset="0"/>
              <a:buChar char="•"/>
            </a:pPr>
            <a:r>
              <a:rPr lang="es-ES" sz="1200" dirty="0">
                <a:effectLst/>
                <a:latin typeface="Arial" panose="020B0604020202020204" pitchFamily="34" charset="0"/>
              </a:rPr>
              <a:t>Plaza, V., &amp; Giner, J. (2018). </a:t>
            </a:r>
            <a:r>
              <a:rPr lang="es-ES" sz="1200" i="1" dirty="0">
                <a:effectLst/>
                <a:latin typeface="Arial" panose="020B0604020202020204" pitchFamily="34" charset="0"/>
              </a:rPr>
              <a:t>GEMA inhaladores: terapia inhalada: fundamentos, dispositivos y aplicaciones prácticas</a:t>
            </a:r>
            <a:r>
              <a:rPr lang="es-ES" sz="1200" dirty="0">
                <a:effectLst/>
                <a:latin typeface="Arial" panose="020B0604020202020204" pitchFamily="34" charset="0"/>
              </a:rPr>
              <a:t>.</a:t>
            </a:r>
          </a:p>
          <a:p>
            <a:endParaRPr lang="es-ES" dirty="0"/>
          </a:p>
        </p:txBody>
      </p:sp>
      <p:sp>
        <p:nvSpPr>
          <p:cNvPr id="4" name="Marcador de número de diapositiva 3">
            <a:extLst>
              <a:ext uri="{FF2B5EF4-FFF2-40B4-BE49-F238E27FC236}">
                <a16:creationId xmlns:a16="http://schemas.microsoft.com/office/drawing/2014/main" id="{33011782-8842-F80F-E3AB-C69F49E03214}"/>
              </a:ext>
            </a:extLst>
          </p:cNvPr>
          <p:cNvSpPr>
            <a:spLocks noGrp="1"/>
          </p:cNvSpPr>
          <p:nvPr>
            <p:ph type="sldNum" sz="quarter" idx="5"/>
          </p:nvPr>
        </p:nvSpPr>
        <p:spPr/>
        <p:txBody>
          <a:bodyPr/>
          <a:lstStyle/>
          <a:p>
            <a:fld id="{52AFF690-C236-4106-AD88-392926BD6767}" type="slidenum">
              <a:rPr lang="es-ES" smtClean="0"/>
              <a:t>11</a:t>
            </a:fld>
            <a:endParaRPr lang="es-ES" dirty="0"/>
          </a:p>
        </p:txBody>
      </p:sp>
    </p:spTree>
    <p:extLst>
      <p:ext uri="{BB962C8B-B14F-4D97-AF65-F5344CB8AC3E}">
        <p14:creationId xmlns:p14="http://schemas.microsoft.com/office/powerpoint/2010/main" val="15221914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458472-EFE0-AA5E-A21F-C5BCACB61D7D}"/>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E370CBDF-44E1-CAFB-4FC0-81461DB8656C}"/>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C5D29D11-06D6-7837-004D-B0B015C41401}"/>
              </a:ext>
            </a:extLst>
          </p:cNvPr>
          <p:cNvSpPr>
            <a:spLocks noGrp="1"/>
          </p:cNvSpPr>
          <p:nvPr>
            <p:ph type="body" idx="1"/>
          </p:nvPr>
        </p:nvSpPr>
        <p:spPr/>
        <p:txBody>
          <a:bodyPr/>
          <a:lstStyle/>
          <a:p>
            <a:r>
              <a:rPr lang="es-ES" dirty="0"/>
              <a:t>La siguiente </a:t>
            </a:r>
            <a:r>
              <a:rPr lang="es-ES" b="1" dirty="0"/>
              <a:t>fase</a:t>
            </a:r>
            <a:r>
              <a:rPr lang="es-ES" dirty="0"/>
              <a:t> o paso de la técnica que hemos hablado es </a:t>
            </a:r>
            <a:r>
              <a:rPr lang="es-ES" b="1" dirty="0"/>
              <a:t>el de la inhalación propiamente dicha</a:t>
            </a:r>
            <a:r>
              <a:rPr lang="es-ES" dirty="0"/>
              <a:t>. </a:t>
            </a:r>
          </a:p>
          <a:p>
            <a:endParaRPr lang="es-ES" dirty="0"/>
          </a:p>
          <a:p>
            <a:r>
              <a:rPr lang="es-ES" b="1" dirty="0"/>
              <a:t>En ambos </a:t>
            </a:r>
            <a:r>
              <a:rPr lang="es-ES" dirty="0"/>
              <a:t>dispositivos resulta muy importante, y a menudo muy difícil, ya que, si se usa sin cámara, </a:t>
            </a:r>
            <a:r>
              <a:rPr lang="es-ES" b="1" dirty="0"/>
              <a:t>la inhalación debe realizarse de forma sincronizada con el disparo o pulsación de dosis. </a:t>
            </a:r>
            <a:r>
              <a:rPr lang="es-ES" b="0" dirty="0"/>
              <a:t>E</a:t>
            </a:r>
            <a:r>
              <a:rPr lang="es-ES" dirty="0"/>
              <a:t>ste paso es bastante crítico, ya que hay que comenzar a inhalar al realizar la pulsación de la dosis y continuar la inspiración hasta llenar los pulmones.</a:t>
            </a:r>
          </a:p>
          <a:p>
            <a:r>
              <a:rPr lang="es-ES" b="1" dirty="0"/>
              <a:t>Esta inspiración debe ser lenta y profunda</a:t>
            </a:r>
            <a:r>
              <a:rPr lang="es-ES" dirty="0"/>
              <a:t> y, para ello, es fundamental </a:t>
            </a:r>
            <a:r>
              <a:rPr lang="es-ES" b="1" dirty="0"/>
              <a:t>soltar el aire antes </a:t>
            </a:r>
            <a:r>
              <a:rPr lang="es-ES" dirty="0"/>
              <a:t>para poder llenar bien los pulmones</a:t>
            </a:r>
          </a:p>
          <a:p>
            <a:endParaRPr lang="es-ES"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b="1" dirty="0"/>
              <a:t>Referencia: </a:t>
            </a:r>
            <a:r>
              <a:rPr lang="es-ES" b="0" i="0" dirty="0" err="1">
                <a:solidFill>
                  <a:srgbClr val="222222"/>
                </a:solidFill>
                <a:effectLst/>
                <a:latin typeface="Arial" panose="020B0604020202020204" pitchFamily="34" charset="0"/>
              </a:rPr>
              <a:t>Bronconeumol</a:t>
            </a:r>
            <a:r>
              <a:rPr lang="es-ES" b="0" i="0" dirty="0">
                <a:solidFill>
                  <a:srgbClr val="222222"/>
                </a:solidFill>
                <a:effectLst/>
                <a:latin typeface="Arial" panose="020B0604020202020204" pitchFamily="34" charset="0"/>
              </a:rPr>
              <a:t>, A. (2013). Consenso SEPAR-ALAT sobre terapia inhalada. </a:t>
            </a:r>
            <a:r>
              <a:rPr lang="es-ES" b="0" i="1" dirty="0" err="1">
                <a:solidFill>
                  <a:srgbClr val="222222"/>
                </a:solidFill>
                <a:effectLst/>
                <a:latin typeface="Arial" panose="020B0604020202020204" pitchFamily="34" charset="0"/>
              </a:rPr>
              <a:t>Arch</a:t>
            </a:r>
            <a:r>
              <a:rPr lang="es-ES" b="0" i="1" dirty="0">
                <a:solidFill>
                  <a:srgbClr val="222222"/>
                </a:solidFill>
                <a:effectLst/>
                <a:latin typeface="Arial" panose="020B0604020202020204" pitchFamily="34" charset="0"/>
              </a:rPr>
              <a:t> </a:t>
            </a:r>
            <a:r>
              <a:rPr lang="es-ES" b="0" i="1" dirty="0" err="1">
                <a:solidFill>
                  <a:srgbClr val="222222"/>
                </a:solidFill>
                <a:effectLst/>
                <a:latin typeface="Arial" panose="020B0604020202020204" pitchFamily="34" charset="0"/>
              </a:rPr>
              <a:t>Bronconeumol</a:t>
            </a:r>
            <a:r>
              <a:rPr lang="es-ES" b="0" i="0" dirty="0">
                <a:solidFill>
                  <a:srgbClr val="222222"/>
                </a:solidFill>
                <a:effectLst/>
                <a:latin typeface="Arial" panose="020B0604020202020204" pitchFamily="34" charset="0"/>
              </a:rPr>
              <a:t>, </a:t>
            </a:r>
            <a:r>
              <a:rPr lang="es-ES" b="0" i="1" dirty="0">
                <a:solidFill>
                  <a:srgbClr val="222222"/>
                </a:solidFill>
                <a:effectLst/>
                <a:latin typeface="Arial" panose="020B0604020202020204" pitchFamily="34" charset="0"/>
              </a:rPr>
              <a:t>49</a:t>
            </a:r>
            <a:r>
              <a:rPr lang="es-ES" b="0" i="0" dirty="0">
                <a:solidFill>
                  <a:srgbClr val="222222"/>
                </a:solidFill>
                <a:effectLst/>
                <a:latin typeface="Arial" panose="020B0604020202020204" pitchFamily="34" charset="0"/>
              </a:rPr>
              <a:t>(</a:t>
            </a:r>
            <a:r>
              <a:rPr lang="es-ES" b="0" i="0" dirty="0" err="1">
                <a:solidFill>
                  <a:srgbClr val="222222"/>
                </a:solidFill>
                <a:effectLst/>
                <a:latin typeface="Arial" panose="020B0604020202020204" pitchFamily="34" charset="0"/>
              </a:rPr>
              <a:t>Supl</a:t>
            </a:r>
            <a:r>
              <a:rPr lang="es-ES" b="0" i="0" dirty="0">
                <a:solidFill>
                  <a:srgbClr val="222222"/>
                </a:solidFill>
                <a:effectLst/>
                <a:latin typeface="Arial" panose="020B0604020202020204" pitchFamily="34" charset="0"/>
              </a:rPr>
              <a:t> 1), 2-14.</a:t>
            </a:r>
            <a:r>
              <a:rPr lang="es-ES" b="1" dirty="0"/>
              <a:t>s</a:t>
            </a:r>
            <a:r>
              <a:rPr lang="es-ES" dirty="0"/>
              <a:t>: </a:t>
            </a:r>
          </a:p>
        </p:txBody>
      </p:sp>
      <p:sp>
        <p:nvSpPr>
          <p:cNvPr id="4" name="Marcador de número de diapositiva 3">
            <a:extLst>
              <a:ext uri="{FF2B5EF4-FFF2-40B4-BE49-F238E27FC236}">
                <a16:creationId xmlns:a16="http://schemas.microsoft.com/office/drawing/2014/main" id="{1AF292C4-4F98-242F-6832-82746423CA0C}"/>
              </a:ext>
            </a:extLst>
          </p:cNvPr>
          <p:cNvSpPr>
            <a:spLocks noGrp="1"/>
          </p:cNvSpPr>
          <p:nvPr>
            <p:ph type="sldNum" sz="quarter" idx="5"/>
          </p:nvPr>
        </p:nvSpPr>
        <p:spPr/>
        <p:txBody>
          <a:bodyPr/>
          <a:lstStyle/>
          <a:p>
            <a:fld id="{52AFF690-C236-4106-AD88-392926BD6767}" type="slidenum">
              <a:rPr lang="es-ES" smtClean="0"/>
              <a:t>12</a:t>
            </a:fld>
            <a:endParaRPr lang="es-ES" dirty="0"/>
          </a:p>
        </p:txBody>
      </p:sp>
    </p:spTree>
    <p:extLst>
      <p:ext uri="{BB962C8B-B14F-4D97-AF65-F5344CB8AC3E}">
        <p14:creationId xmlns:p14="http://schemas.microsoft.com/office/powerpoint/2010/main" val="11875797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983CD2-7BF9-83F8-7FF3-3A5E578EE3D8}"/>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ABC0B610-198C-CA6F-F32F-18422E7CEE59}"/>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322D1073-8294-1F4E-B98C-6F12BAD3DFD9}"/>
              </a:ext>
            </a:extLst>
          </p:cNvPr>
          <p:cNvSpPr>
            <a:spLocks noGrp="1"/>
          </p:cNvSpPr>
          <p:nvPr>
            <p:ph type="body" idx="1"/>
          </p:nvPr>
        </p:nvSpPr>
        <p:spPr/>
        <p:txBody>
          <a:bodyPr/>
          <a:lstStyle/>
          <a:p>
            <a:r>
              <a:rPr lang="es-ES" dirty="0"/>
              <a:t>Aguantar la respiración es un paso a menudo muy olvidado, pero es muy importante, ya que </a:t>
            </a:r>
            <a:r>
              <a:rPr lang="es-ES" b="1" dirty="0"/>
              <a:t>el/los medicamentos son más efectivos si se realiza </a:t>
            </a:r>
            <a:r>
              <a:rPr lang="es-ES" b="0" dirty="0"/>
              <a:t>dicha</a:t>
            </a:r>
            <a:r>
              <a:rPr lang="es-ES" b="1" dirty="0"/>
              <a:t> apnea</a:t>
            </a:r>
            <a:r>
              <a:rPr lang="es-ES" dirty="0"/>
              <a:t>. Para ello, se debe mantener la respiración un </a:t>
            </a:r>
            <a:r>
              <a:rPr lang="es-ES" b="1" dirty="0"/>
              <a:t>mínimo de 5 segundos y un máximo de 10 segundos</a:t>
            </a:r>
            <a:r>
              <a:rPr lang="es-ES" dirty="0"/>
              <a:t>. Esto se aplica con todos los inhaladores, incluidos los que se realicen con cámara.</a:t>
            </a:r>
          </a:p>
          <a:p>
            <a:endParaRPr lang="es-ES" dirty="0"/>
          </a:p>
          <a:p>
            <a:endParaRPr lang="es-ES" b="1" dirty="0"/>
          </a:p>
          <a:p>
            <a:r>
              <a:rPr lang="es-ES" b="1" dirty="0"/>
              <a:t>REFERENCIAS:</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b="0" i="0" dirty="0">
                <a:solidFill>
                  <a:srgbClr val="222222"/>
                </a:solidFill>
                <a:effectLst/>
                <a:latin typeface="Arial" panose="020B0604020202020204" pitchFamily="34" charset="0"/>
              </a:rPr>
              <a:t>Levy, M. L., Dekhuijzen, P. N. R., Barnes, P. J., Broeders, M. E. A. C., Corrigan, C. J., Chawes, B. L., ... &amp; Pedersen, S. (2016). Inhaler technique: facts and fantasies. A view from the Aerosol Drug Management Improvement Team (ADMIT). </a:t>
            </a:r>
            <a:r>
              <a:rPr lang="es-ES" b="0" i="1" dirty="0">
                <a:solidFill>
                  <a:srgbClr val="222222"/>
                </a:solidFill>
                <a:effectLst/>
                <a:latin typeface="Arial" panose="020B0604020202020204" pitchFamily="34" charset="0"/>
              </a:rPr>
              <a:t>NPJ primary care respiratory medicine</a:t>
            </a:r>
            <a:r>
              <a:rPr lang="es-ES" b="0" i="0" dirty="0">
                <a:solidFill>
                  <a:srgbClr val="222222"/>
                </a:solidFill>
                <a:effectLst/>
                <a:latin typeface="Arial" panose="020B0604020202020204" pitchFamily="34" charset="0"/>
              </a:rPr>
              <a:t>, </a:t>
            </a:r>
            <a:r>
              <a:rPr lang="es-ES" b="0" i="1" dirty="0">
                <a:solidFill>
                  <a:srgbClr val="222222"/>
                </a:solidFill>
                <a:effectLst/>
                <a:latin typeface="Arial" panose="020B0604020202020204" pitchFamily="34" charset="0"/>
              </a:rPr>
              <a:t>26</a:t>
            </a:r>
            <a:r>
              <a:rPr lang="es-ES" b="0" i="0" dirty="0">
                <a:solidFill>
                  <a:srgbClr val="222222"/>
                </a:solidFill>
                <a:effectLst/>
                <a:latin typeface="Arial" panose="020B0604020202020204" pitchFamily="34" charset="0"/>
              </a:rPr>
              <a:t>(1), 1-7.</a:t>
            </a:r>
            <a:endParaRPr lang="es-ES" dirty="0"/>
          </a:p>
        </p:txBody>
      </p:sp>
      <p:sp>
        <p:nvSpPr>
          <p:cNvPr id="4" name="Marcador de número de diapositiva 3">
            <a:extLst>
              <a:ext uri="{FF2B5EF4-FFF2-40B4-BE49-F238E27FC236}">
                <a16:creationId xmlns:a16="http://schemas.microsoft.com/office/drawing/2014/main" id="{80D3B4F0-1376-C251-D89A-8A8C13CB7E50}"/>
              </a:ext>
            </a:extLst>
          </p:cNvPr>
          <p:cNvSpPr>
            <a:spLocks noGrp="1"/>
          </p:cNvSpPr>
          <p:nvPr>
            <p:ph type="sldNum" sz="quarter" idx="5"/>
          </p:nvPr>
        </p:nvSpPr>
        <p:spPr/>
        <p:txBody>
          <a:bodyPr/>
          <a:lstStyle/>
          <a:p>
            <a:fld id="{52AFF690-C236-4106-AD88-392926BD6767}" type="slidenum">
              <a:rPr lang="es-ES" smtClean="0"/>
              <a:t>13</a:t>
            </a:fld>
            <a:endParaRPr lang="es-ES" dirty="0"/>
          </a:p>
        </p:txBody>
      </p:sp>
    </p:spTree>
    <p:extLst>
      <p:ext uri="{BB962C8B-B14F-4D97-AF65-F5344CB8AC3E}">
        <p14:creationId xmlns:p14="http://schemas.microsoft.com/office/powerpoint/2010/main" val="23895677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1E2CEA-098C-EE43-EC8C-255FF3DCB6FF}"/>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EBE392ED-7346-9884-A351-2CE6C5F19854}"/>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48A21E3B-BC11-6FA7-F7DD-B00E11B24EAB}"/>
              </a:ext>
            </a:extLst>
          </p:cNvPr>
          <p:cNvSpPr>
            <a:spLocks noGrp="1"/>
          </p:cNvSpPr>
          <p:nvPr>
            <p:ph type="body" idx="1"/>
          </p:nvPr>
        </p:nvSpPr>
        <p:spPr/>
        <p:txBody>
          <a:bodyPr/>
          <a:lstStyle/>
          <a:p>
            <a:r>
              <a:rPr lang="es-ES" b="1" dirty="0"/>
              <a:t>La</a:t>
            </a:r>
            <a:r>
              <a:rPr lang="es-ES" dirty="0"/>
              <a:t> </a:t>
            </a:r>
            <a:r>
              <a:rPr lang="es-ES" b="1" dirty="0"/>
              <a:t>cámara</a:t>
            </a:r>
            <a:r>
              <a:rPr lang="es-ES" dirty="0"/>
              <a:t> es un complemento ideal en estos inhaladores, ya que acoplado a ellos, </a:t>
            </a:r>
            <a:r>
              <a:rPr lang="es-ES" b="1" dirty="0"/>
              <a:t>permite asegurar que llegue adecuadamente el fármaco </a:t>
            </a:r>
            <a:r>
              <a:rPr lang="es-ES" b="0" dirty="0"/>
              <a:t>(</a:t>
            </a:r>
            <a:r>
              <a:rPr lang="es-ES" dirty="0"/>
              <a:t>o fármacos) a la vía pulmonar, debido a que coordina la pulsación con la inspiración es bastante difícil.</a:t>
            </a:r>
          </a:p>
          <a:p>
            <a:endParaRPr lang="es-ES" dirty="0"/>
          </a:p>
          <a:p>
            <a:r>
              <a:rPr lang="es-ES" dirty="0"/>
              <a:t>En este caso, también </a:t>
            </a:r>
            <a:r>
              <a:rPr lang="es-ES" b="1" dirty="0"/>
              <a:t>se aconseja soltar el aire previamente, y SIEMPRE hay que realizar una ÚNICA pulsación </a:t>
            </a:r>
            <a:r>
              <a:rPr lang="es-ES" dirty="0"/>
              <a:t>(aunque se tenga prescrito más de una). A continuación, realizar la inspiración lenta y profunda.</a:t>
            </a:r>
          </a:p>
          <a:p>
            <a:endParaRPr lang="es-ES" dirty="0"/>
          </a:p>
          <a:p>
            <a:r>
              <a:rPr lang="es-ES" dirty="0"/>
              <a:t>También es frecuente que los profesionales que valoramos la técnica observemos que, cuando se realiza la técnica con cámara, la inspiración es más profunda que si se realiza sin ella. Por lo tanto, si el profesional que le atiende le aconseja que se administre el inhalador con cámara, </a:t>
            </a:r>
            <a:r>
              <a:rPr lang="es-ES" b="0" dirty="0"/>
              <a:t>es</a:t>
            </a:r>
            <a:r>
              <a:rPr lang="es-ES" b="1" dirty="0"/>
              <a:t> para que el fármaco o fármacos hagan su máximo efecto</a:t>
            </a:r>
            <a:r>
              <a:rPr lang="es-ES" dirty="0"/>
              <a:t>.</a:t>
            </a:r>
          </a:p>
          <a:p>
            <a:endParaRPr lang="es-ES"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Es habitual tener la sensación de que, al notar más el medicamento en la boca cuando se realiza sin cámara, parece que llega más. Esto es en ocasiones erróneo, ya que, si no se coordina y se realiza la inspiración profunda, aunque se note en la boca, el medicamento no tiene por qué haber llegado a los pulmones a hacer su efecto.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dirty="0"/>
          </a:p>
          <a:p>
            <a:r>
              <a:rPr lang="es-ES" dirty="0"/>
              <a:t>Otro beneficio del uso con cámara es que </a:t>
            </a:r>
            <a:r>
              <a:rPr lang="es-ES" b="1" dirty="0"/>
              <a:t>disminuye los efectos secundarios que pueden producirse en boca y garganta</a:t>
            </a:r>
            <a:r>
              <a:rPr lang="es-ES" dirty="0"/>
              <a:t>, por lo que puede ser una alternativa en aquellas personas que tienen muchos efectos secundarios o los que tienen les genera muchas molestias.</a:t>
            </a:r>
          </a:p>
          <a:p>
            <a:endParaRPr lang="es-ES" dirty="0"/>
          </a:p>
          <a:p>
            <a:endParaRPr lang="es-ES" dirty="0"/>
          </a:p>
          <a:p>
            <a:r>
              <a:rPr lang="es-ES" b="1" dirty="0"/>
              <a:t>REFERENCIAS:</a:t>
            </a:r>
          </a:p>
          <a:p>
            <a:pPr marL="342900" indent="-342900">
              <a:buFont typeface="Arial" panose="020B0604020202020204" pitchFamily="34" charset="0"/>
              <a:buChar char="•"/>
            </a:pPr>
            <a:r>
              <a:rPr lang="es-ES" sz="1200" dirty="0">
                <a:effectLst/>
                <a:latin typeface="Arial" panose="020B0604020202020204" pitchFamily="34" charset="0"/>
              </a:rPr>
              <a:t>Plaza, V., &amp; Giner, J. (2018). </a:t>
            </a:r>
            <a:r>
              <a:rPr lang="es-ES" sz="1200" i="1" dirty="0">
                <a:effectLst/>
                <a:latin typeface="Arial" panose="020B0604020202020204" pitchFamily="34" charset="0"/>
              </a:rPr>
              <a:t>GEMA inhaladores: terapia inhalada: fundamentos, dispositivos y aplicaciones prácticas</a:t>
            </a:r>
            <a:r>
              <a:rPr lang="es-ES" sz="1200" dirty="0">
                <a:effectLst/>
                <a:latin typeface="Arial" panose="020B0604020202020204" pitchFamily="34" charset="0"/>
              </a:rPr>
              <a:t>.</a:t>
            </a:r>
          </a:p>
        </p:txBody>
      </p:sp>
      <p:sp>
        <p:nvSpPr>
          <p:cNvPr id="4" name="Marcador de número de diapositiva 3">
            <a:extLst>
              <a:ext uri="{FF2B5EF4-FFF2-40B4-BE49-F238E27FC236}">
                <a16:creationId xmlns:a16="http://schemas.microsoft.com/office/drawing/2014/main" id="{02EC68B6-ECF5-3E40-350F-FBBA7A2264F6}"/>
              </a:ext>
            </a:extLst>
          </p:cNvPr>
          <p:cNvSpPr>
            <a:spLocks noGrp="1"/>
          </p:cNvSpPr>
          <p:nvPr>
            <p:ph type="sldNum" sz="quarter" idx="5"/>
          </p:nvPr>
        </p:nvSpPr>
        <p:spPr/>
        <p:txBody>
          <a:bodyPr/>
          <a:lstStyle/>
          <a:p>
            <a:fld id="{52AFF690-C236-4106-AD88-392926BD6767}" type="slidenum">
              <a:rPr lang="es-ES" smtClean="0"/>
              <a:t>14</a:t>
            </a:fld>
            <a:endParaRPr lang="es-ES" dirty="0"/>
          </a:p>
        </p:txBody>
      </p:sp>
    </p:spTree>
    <p:extLst>
      <p:ext uri="{BB962C8B-B14F-4D97-AF65-F5344CB8AC3E}">
        <p14:creationId xmlns:p14="http://schemas.microsoft.com/office/powerpoint/2010/main" val="36842854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5ADDA0-8C69-DF6A-A8E3-2680BD31AB5E}"/>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E042D8BA-DD62-9BE2-2128-E87CCD64ADEB}"/>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A09BD489-D943-4254-26AE-3EF6DD848C42}"/>
              </a:ext>
            </a:extLst>
          </p:cNvPr>
          <p:cNvSpPr>
            <a:spLocks noGrp="1"/>
          </p:cNvSpPr>
          <p:nvPr>
            <p:ph type="body" idx="1"/>
          </p:nvPr>
        </p:nvSpPr>
        <p:spPr/>
        <p:txBody>
          <a:bodyPr/>
          <a:lstStyle/>
          <a:p>
            <a:r>
              <a:rPr lang="es-ES" dirty="0"/>
              <a:t>En algunos casos, puede ocurrir que no sea posible mantener la respiración el tiempo establecido. En ese caso, una alternativa válida a la realización de la técnica con cámara sería </a:t>
            </a:r>
            <a:r>
              <a:rPr lang="es-ES" b="1" dirty="0"/>
              <a:t>realizar 4 o 5 respiraciones profundas con cada pulsación</a:t>
            </a:r>
            <a:r>
              <a:rPr lang="es-ES" dirty="0"/>
              <a:t> de dosis.</a:t>
            </a:r>
          </a:p>
          <a:p>
            <a:endParaRPr lang="es-ES" dirty="0"/>
          </a:p>
          <a:p>
            <a:r>
              <a:rPr lang="es-ES" dirty="0"/>
              <a:t>Es importante recalcar de nuevo que, si se tiene prescrito, por ejemplo, 2 dosis cada 12 horas, no se pulsa 2 veces y se hacen los pasos, sino que se realiza una ÚNICA pulsación y todos los pasos correspondientes; y posteriormente, se realiza una segunda pulsación y se vuelven a realizar todos los pasos de la técnica.</a:t>
            </a:r>
          </a:p>
        </p:txBody>
      </p:sp>
      <p:sp>
        <p:nvSpPr>
          <p:cNvPr id="4" name="Marcador de número de diapositiva 3">
            <a:extLst>
              <a:ext uri="{FF2B5EF4-FFF2-40B4-BE49-F238E27FC236}">
                <a16:creationId xmlns:a16="http://schemas.microsoft.com/office/drawing/2014/main" id="{8D3705D6-A843-43EF-787D-0D0B21AA445A}"/>
              </a:ext>
            </a:extLst>
          </p:cNvPr>
          <p:cNvSpPr>
            <a:spLocks noGrp="1"/>
          </p:cNvSpPr>
          <p:nvPr>
            <p:ph type="sldNum" sz="quarter" idx="5"/>
          </p:nvPr>
        </p:nvSpPr>
        <p:spPr/>
        <p:txBody>
          <a:bodyPr/>
          <a:lstStyle/>
          <a:p>
            <a:fld id="{52AFF690-C236-4106-AD88-392926BD6767}" type="slidenum">
              <a:rPr lang="es-ES" smtClean="0"/>
              <a:t>15</a:t>
            </a:fld>
            <a:endParaRPr lang="es-ES" dirty="0"/>
          </a:p>
        </p:txBody>
      </p:sp>
    </p:spTree>
    <p:extLst>
      <p:ext uri="{BB962C8B-B14F-4D97-AF65-F5344CB8AC3E}">
        <p14:creationId xmlns:p14="http://schemas.microsoft.com/office/powerpoint/2010/main" val="32670342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294829-F6CF-3FDC-F276-483747022CB9}"/>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52B10910-1149-1B18-6C76-59FA61A7AABC}"/>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99635F29-0E4C-B0B2-F497-199B65E5BED5}"/>
              </a:ext>
            </a:extLst>
          </p:cNvPr>
          <p:cNvSpPr>
            <a:spLocks noGrp="1"/>
          </p:cNvSpPr>
          <p:nvPr>
            <p:ph type="body" idx="1"/>
          </p:nvPr>
        </p:nvSpPr>
        <p:spPr/>
        <p:txBody>
          <a:bodyPr/>
          <a:lstStyle/>
          <a:p>
            <a:r>
              <a:rPr lang="es-ES" sz="1400" dirty="0"/>
              <a:t>Pasamos a recordar nuevamente los pasos generales que hay que realizar con cualquier inhalador que nos tengamos que administrar.</a:t>
            </a:r>
          </a:p>
          <a:p>
            <a:r>
              <a:rPr lang="es-ES" sz="1400" dirty="0"/>
              <a:t>Ya hemos revisado la técnica con los inhaladores de cartucho presurizado y Respimat o niebla fina, que ambos puedes ser administrado con cámara.</a:t>
            </a:r>
          </a:p>
          <a:p>
            <a:endParaRPr lang="es-ES" sz="1400" dirty="0"/>
          </a:p>
          <a:p>
            <a:r>
              <a:rPr lang="es-ES" sz="1400" dirty="0"/>
              <a:t>A continuación vamos a ver los pasos a realizar con los inhaladores de polvo seco, centrándonos fundamentalmente en la preparación del inhalador y la inhalación del fármaco. </a:t>
            </a:r>
          </a:p>
          <a:p>
            <a:r>
              <a:rPr lang="es-ES" sz="1400" dirty="0"/>
              <a:t>El aguantar la respiración, como ya se comentó, es igual que en los dispositivos anteriores.</a:t>
            </a:r>
          </a:p>
          <a:p>
            <a:r>
              <a:rPr lang="es-ES" sz="1400" dirty="0"/>
              <a:t>Aquí, para finalizar, hablaremos de la importancia de cerrar o tapar el dispositivo, y esto también se da en todos los inhaladores, sin excepción.</a:t>
            </a:r>
          </a:p>
          <a:p>
            <a:endParaRPr lang="es-ES" sz="1400"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sz="1400" b="1" dirty="0"/>
              <a:t>Referencia: </a:t>
            </a:r>
            <a:r>
              <a:rPr lang="es-ES" sz="1400" b="0" i="0" dirty="0" err="1">
                <a:solidFill>
                  <a:srgbClr val="222222"/>
                </a:solidFill>
                <a:effectLst/>
                <a:latin typeface="Arial" panose="020B0604020202020204" pitchFamily="34" charset="0"/>
              </a:rPr>
              <a:t>Bronconeumol</a:t>
            </a:r>
            <a:r>
              <a:rPr lang="es-ES" sz="1400" b="0" i="0" dirty="0">
                <a:solidFill>
                  <a:srgbClr val="222222"/>
                </a:solidFill>
                <a:effectLst/>
                <a:latin typeface="Arial" panose="020B0604020202020204" pitchFamily="34" charset="0"/>
              </a:rPr>
              <a:t>, A. (2013). Consenso SEPAR-ALAT sobre terapia inhalada. </a:t>
            </a:r>
            <a:r>
              <a:rPr lang="es-ES" sz="1400" b="0" i="1" dirty="0" err="1">
                <a:solidFill>
                  <a:srgbClr val="222222"/>
                </a:solidFill>
                <a:effectLst/>
                <a:latin typeface="Arial" panose="020B0604020202020204" pitchFamily="34" charset="0"/>
              </a:rPr>
              <a:t>Arch</a:t>
            </a:r>
            <a:r>
              <a:rPr lang="es-ES" sz="1400" b="0" i="1" dirty="0">
                <a:solidFill>
                  <a:srgbClr val="222222"/>
                </a:solidFill>
                <a:effectLst/>
                <a:latin typeface="Arial" panose="020B0604020202020204" pitchFamily="34" charset="0"/>
              </a:rPr>
              <a:t> </a:t>
            </a:r>
            <a:r>
              <a:rPr lang="es-ES" sz="1400" b="0" i="1" dirty="0" err="1">
                <a:solidFill>
                  <a:srgbClr val="222222"/>
                </a:solidFill>
                <a:effectLst/>
                <a:latin typeface="Arial" panose="020B0604020202020204" pitchFamily="34" charset="0"/>
              </a:rPr>
              <a:t>Bronconeumol</a:t>
            </a:r>
            <a:r>
              <a:rPr lang="es-ES" sz="1400" b="0" i="0" dirty="0">
                <a:solidFill>
                  <a:srgbClr val="222222"/>
                </a:solidFill>
                <a:effectLst/>
                <a:latin typeface="Arial" panose="020B0604020202020204" pitchFamily="34" charset="0"/>
              </a:rPr>
              <a:t>, </a:t>
            </a:r>
            <a:r>
              <a:rPr lang="es-ES" sz="1400" b="0" i="1" dirty="0">
                <a:solidFill>
                  <a:srgbClr val="222222"/>
                </a:solidFill>
                <a:effectLst/>
                <a:latin typeface="Arial" panose="020B0604020202020204" pitchFamily="34" charset="0"/>
              </a:rPr>
              <a:t>49</a:t>
            </a:r>
            <a:r>
              <a:rPr lang="es-ES" sz="1400" b="0" i="0" dirty="0">
                <a:solidFill>
                  <a:srgbClr val="222222"/>
                </a:solidFill>
                <a:effectLst/>
                <a:latin typeface="Arial" panose="020B0604020202020204" pitchFamily="34" charset="0"/>
              </a:rPr>
              <a:t>(</a:t>
            </a:r>
            <a:r>
              <a:rPr lang="es-ES" sz="1400" b="0" i="0" dirty="0" err="1">
                <a:solidFill>
                  <a:srgbClr val="222222"/>
                </a:solidFill>
                <a:effectLst/>
                <a:latin typeface="Arial" panose="020B0604020202020204" pitchFamily="34" charset="0"/>
              </a:rPr>
              <a:t>Supl</a:t>
            </a:r>
            <a:r>
              <a:rPr lang="es-ES" sz="1400" b="0" i="0" dirty="0">
                <a:solidFill>
                  <a:srgbClr val="222222"/>
                </a:solidFill>
                <a:effectLst/>
                <a:latin typeface="Arial" panose="020B0604020202020204" pitchFamily="34" charset="0"/>
              </a:rPr>
              <a:t> 1), 2-14.</a:t>
            </a:r>
            <a:r>
              <a:rPr lang="es-ES" sz="1400" b="1" dirty="0"/>
              <a:t>s</a:t>
            </a:r>
            <a:r>
              <a:rPr lang="es-ES" sz="1400" dirty="0"/>
              <a:t>: </a:t>
            </a:r>
          </a:p>
          <a:p>
            <a:endParaRPr lang="es-ES" sz="1400" dirty="0"/>
          </a:p>
        </p:txBody>
      </p:sp>
      <p:sp>
        <p:nvSpPr>
          <p:cNvPr id="4" name="Marcador de número de diapositiva 3">
            <a:extLst>
              <a:ext uri="{FF2B5EF4-FFF2-40B4-BE49-F238E27FC236}">
                <a16:creationId xmlns:a16="http://schemas.microsoft.com/office/drawing/2014/main" id="{4DD66712-4DB5-153B-D90E-425676D8FE8A}"/>
              </a:ext>
            </a:extLst>
          </p:cNvPr>
          <p:cNvSpPr>
            <a:spLocks noGrp="1"/>
          </p:cNvSpPr>
          <p:nvPr>
            <p:ph type="sldNum" sz="quarter" idx="5"/>
          </p:nvPr>
        </p:nvSpPr>
        <p:spPr/>
        <p:txBody>
          <a:bodyPr/>
          <a:lstStyle/>
          <a:p>
            <a:fld id="{52AFF690-C236-4106-AD88-392926BD6767}" type="slidenum">
              <a:rPr lang="es-ES" smtClean="0"/>
              <a:t>16</a:t>
            </a:fld>
            <a:endParaRPr lang="es-ES" dirty="0"/>
          </a:p>
        </p:txBody>
      </p:sp>
    </p:spTree>
    <p:extLst>
      <p:ext uri="{BB962C8B-B14F-4D97-AF65-F5344CB8AC3E}">
        <p14:creationId xmlns:p14="http://schemas.microsoft.com/office/powerpoint/2010/main" val="36410730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F54CC8-1342-15EB-36D6-10E5C33BB083}"/>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C875C6B1-FD4A-933F-1B7E-5DAB5E3A7C43}"/>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0043470D-6B2D-1018-D446-3C96C657AAD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Comenzamos con la </a:t>
            </a:r>
            <a:r>
              <a:rPr lang="es-ES" b="1" dirty="0"/>
              <a:t>preparación de los inhaladores de polvo seco</a:t>
            </a:r>
            <a:r>
              <a:rPr lang="es-ES" dirty="0"/>
              <a:t>, y dentro de estos, los </a:t>
            </a:r>
            <a:r>
              <a:rPr lang="es-ES" b="1" dirty="0"/>
              <a:t>monodosis</a:t>
            </a:r>
            <a:r>
              <a:rPr lang="es-ES" dirty="0"/>
              <a:t> o unidosis. Estos contienen el medicamento o medicamentos en cápsulas fuera del inhalador.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b="1" i="1" dirty="0"/>
              <a:t>PREPARACIÓN: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dirty="0"/>
              <a:t>Hay que introducir la cápsula en el sitio diseñado para ello, como se puede ver en las imágenes, generalmente levantando la boquilla o desplazándola, y posteriormente, colocándola de nuevo en su posición original.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Todos los dispositivos tienen uno o dos pulsadores que, al apretarlos, realizan un agujero en la cápsula para que pueda salir el fármaco en polvo a través de dicho agujero cuando se realiza la inspiración. Por lo tanto, es muy importante que, tras apretar el pulsador, este se suelte para que la dosis pueda salir. </a:t>
            </a:r>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También hay que señalar que con 1 o 2 pulsaciones a lo sumo es suficiente. Pulsaciones repetidas pueden terminar fragmentando la cápsula y que dichos fragmentos puedan ser inhalados.</a:t>
            </a:r>
          </a:p>
          <a:p>
            <a:endParaRPr lang="es-ES" dirty="0"/>
          </a:p>
          <a:p>
            <a:endParaRPr lang="es-ES" dirty="0"/>
          </a:p>
          <a:p>
            <a:r>
              <a:rPr lang="es-ES" b="1" dirty="0"/>
              <a:t>REFERENCIAS:</a:t>
            </a:r>
          </a:p>
          <a:p>
            <a:pPr marL="342900" indent="-342900">
              <a:buFont typeface="Arial" panose="020B0604020202020204" pitchFamily="34" charset="0"/>
              <a:buChar char="•"/>
            </a:pPr>
            <a:r>
              <a:rPr lang="es-ES" sz="1200" dirty="0">
                <a:effectLst/>
                <a:latin typeface="Arial" panose="020B0604020202020204" pitchFamily="34" charset="0"/>
              </a:rPr>
              <a:t>Plaza, V., &amp; Giner, J. (2018). </a:t>
            </a:r>
            <a:r>
              <a:rPr lang="es-ES" sz="1200" i="1" dirty="0">
                <a:effectLst/>
                <a:latin typeface="Arial" panose="020B0604020202020204" pitchFamily="34" charset="0"/>
              </a:rPr>
              <a:t>GEMA inhaladores: terapia inhalada: fundamentos, dispositivos y aplicaciones prácticas</a:t>
            </a:r>
            <a:r>
              <a:rPr lang="es-ES" sz="1200" dirty="0">
                <a:effectLst/>
                <a:latin typeface="Arial" panose="020B0604020202020204" pitchFamily="34" charset="0"/>
              </a:rPr>
              <a:t>.</a:t>
            </a:r>
          </a:p>
          <a:p>
            <a:endParaRPr lang="es-ES" dirty="0"/>
          </a:p>
        </p:txBody>
      </p:sp>
      <p:sp>
        <p:nvSpPr>
          <p:cNvPr id="4" name="Marcador de número de diapositiva 3">
            <a:extLst>
              <a:ext uri="{FF2B5EF4-FFF2-40B4-BE49-F238E27FC236}">
                <a16:creationId xmlns:a16="http://schemas.microsoft.com/office/drawing/2014/main" id="{E334D311-FBFC-BB0F-316C-C174936EFFA3}"/>
              </a:ext>
            </a:extLst>
          </p:cNvPr>
          <p:cNvSpPr>
            <a:spLocks noGrp="1"/>
          </p:cNvSpPr>
          <p:nvPr>
            <p:ph type="sldNum" sz="quarter" idx="5"/>
          </p:nvPr>
        </p:nvSpPr>
        <p:spPr/>
        <p:txBody>
          <a:bodyPr/>
          <a:lstStyle/>
          <a:p>
            <a:fld id="{52AFF690-C236-4106-AD88-392926BD6767}" type="slidenum">
              <a:rPr lang="es-ES" smtClean="0"/>
              <a:t>17</a:t>
            </a:fld>
            <a:endParaRPr lang="es-ES" dirty="0"/>
          </a:p>
        </p:txBody>
      </p:sp>
    </p:spTree>
    <p:extLst>
      <p:ext uri="{BB962C8B-B14F-4D97-AF65-F5344CB8AC3E}">
        <p14:creationId xmlns:p14="http://schemas.microsoft.com/office/powerpoint/2010/main" val="28375763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767FD7-859C-CABD-63FC-192ADD826150}"/>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D059AD25-92B6-52DA-CF3D-E285286EA22F}"/>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72FDE687-E504-EDDA-85A6-CA1CEBDA72BF}"/>
              </a:ext>
            </a:extLst>
          </p:cNvPr>
          <p:cNvSpPr>
            <a:spLocks noGrp="1"/>
          </p:cNvSpPr>
          <p:nvPr>
            <p:ph type="body" idx="1"/>
          </p:nvPr>
        </p:nvSpPr>
        <p:spPr/>
        <p:txBody>
          <a:bodyPr/>
          <a:lstStyle/>
          <a:p>
            <a:r>
              <a:rPr lang="es-ES" dirty="0"/>
              <a:t>Estos inhaladores son los que más </a:t>
            </a:r>
            <a:r>
              <a:rPr lang="es-ES" b="1" dirty="0"/>
              <a:t>variabilidad</a:t>
            </a:r>
            <a:r>
              <a:rPr lang="es-ES" dirty="0"/>
              <a:t> presentan, por lo que </a:t>
            </a:r>
            <a:r>
              <a:rPr lang="es-ES" b="1" dirty="0"/>
              <a:t>es importante conocer cómo deben prepararse </a:t>
            </a:r>
            <a:r>
              <a:rPr lang="es-ES" dirty="0"/>
              <a:t>para evitar errores.</a:t>
            </a:r>
          </a:p>
          <a:p>
            <a:pPr marL="228600" indent="-228600">
              <a:buAutoNum type="alphaLcParenR"/>
              <a:defRPr/>
            </a:pPr>
            <a:r>
              <a:rPr lang="es-ES"/>
              <a:t>Dispositivos que están listos con abrir completamente el inhalador.</a:t>
            </a:r>
          </a:p>
          <a:p>
            <a:pPr marL="228600" indent="-228600">
              <a:buFontTx/>
              <a:buAutoNum type="alphaLcParenR"/>
            </a:pPr>
            <a:r>
              <a:rPr lang="es-ES"/>
              <a:t>Dispositivos que requieren pasos adicionales, tras destaparlo. </a:t>
            </a:r>
          </a:p>
          <a:p>
            <a:pPr marL="228600" indent="-228600">
              <a:buFont typeface="+mj-lt"/>
              <a:buAutoNum type="alphaLcParenR"/>
            </a:pPr>
            <a:endParaRPr lang="es-ES" dirty="0"/>
          </a:p>
          <a:p>
            <a:pPr marL="228600" indent="-228600">
              <a:buFont typeface="+mj-lt"/>
              <a:buAutoNum type="alphaLcParenR"/>
            </a:pPr>
            <a:endParaRPr lang="es-ES" dirty="0"/>
          </a:p>
          <a:p>
            <a:pPr marL="0" indent="0">
              <a:buFont typeface="+mj-lt"/>
              <a:buNone/>
            </a:pPr>
            <a:r>
              <a:rPr lang="es-ES" b="1" dirty="0"/>
              <a:t>REFERENCIAS:</a:t>
            </a:r>
          </a:p>
          <a:p>
            <a:pPr marL="342900" indent="-342900">
              <a:buFont typeface="Arial" panose="020B0604020202020204" pitchFamily="34" charset="0"/>
              <a:buChar char="•"/>
            </a:pPr>
            <a:r>
              <a:rPr lang="es-ES" sz="1200" dirty="0">
                <a:effectLst/>
                <a:latin typeface="Arial" panose="020B0604020202020204" pitchFamily="34" charset="0"/>
              </a:rPr>
              <a:t>Plaza, V., &amp; Giner, J. (2018). </a:t>
            </a:r>
            <a:r>
              <a:rPr lang="es-ES" sz="1200" i="1" dirty="0">
                <a:effectLst/>
                <a:latin typeface="Arial" panose="020B0604020202020204" pitchFamily="34" charset="0"/>
              </a:rPr>
              <a:t>GEMA inhaladores: terapia inhalada: fundamentos, dispositivos y aplicaciones prácticas</a:t>
            </a:r>
            <a:r>
              <a:rPr lang="es-ES" sz="1200" dirty="0">
                <a:effectLst/>
                <a:latin typeface="Arial" panose="020B0604020202020204" pitchFamily="34" charset="0"/>
              </a:rPr>
              <a:t>.</a:t>
            </a:r>
          </a:p>
          <a:p>
            <a:pPr marL="0" indent="0">
              <a:buFont typeface="+mj-lt"/>
              <a:buNone/>
            </a:pPr>
            <a:endParaRPr lang="es-ES" dirty="0"/>
          </a:p>
        </p:txBody>
      </p:sp>
      <p:sp>
        <p:nvSpPr>
          <p:cNvPr id="4" name="Marcador de número de diapositiva 3">
            <a:extLst>
              <a:ext uri="{FF2B5EF4-FFF2-40B4-BE49-F238E27FC236}">
                <a16:creationId xmlns:a16="http://schemas.microsoft.com/office/drawing/2014/main" id="{69DA0252-91FF-E564-FA7D-64ABBD84F94E}"/>
              </a:ext>
            </a:extLst>
          </p:cNvPr>
          <p:cNvSpPr>
            <a:spLocks noGrp="1"/>
          </p:cNvSpPr>
          <p:nvPr>
            <p:ph type="sldNum" sz="quarter" idx="5"/>
          </p:nvPr>
        </p:nvSpPr>
        <p:spPr/>
        <p:txBody>
          <a:bodyPr/>
          <a:lstStyle/>
          <a:p>
            <a:fld id="{52AFF690-C236-4106-AD88-392926BD6767}" type="slidenum">
              <a:rPr lang="es-ES" smtClean="0"/>
              <a:t>19</a:t>
            </a:fld>
            <a:endParaRPr lang="es-ES" dirty="0"/>
          </a:p>
        </p:txBody>
      </p:sp>
    </p:spTree>
    <p:extLst>
      <p:ext uri="{BB962C8B-B14F-4D97-AF65-F5344CB8AC3E}">
        <p14:creationId xmlns:p14="http://schemas.microsoft.com/office/powerpoint/2010/main" val="597679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0D19AA-6028-10F9-0568-5FA036018C84}"/>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4C9D306C-845C-60A4-947D-22E79B164234}"/>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7AF726F1-C34A-A344-8B25-D932174C8071}"/>
              </a:ext>
            </a:extLst>
          </p:cNvPr>
          <p:cNvSpPr>
            <a:spLocks noGrp="1"/>
          </p:cNvSpPr>
          <p:nvPr>
            <p:ph type="body" idx="1"/>
          </p:nvPr>
        </p:nvSpPr>
        <p:spPr/>
        <p:txBody>
          <a:bodyPr/>
          <a:lstStyle/>
          <a:p>
            <a:r>
              <a:rPr lang="es-ES" dirty="0"/>
              <a:t>La inhalación en estos dispositivos es otro punto importante a tener en cuenta:</a:t>
            </a:r>
          </a:p>
          <a:p>
            <a:pPr marL="171450" indent="-171450" algn="just">
              <a:buFont typeface="Arial" panose="020B0604020202020204" pitchFamily="34" charset="0"/>
              <a:buChar char="•"/>
            </a:pPr>
            <a:r>
              <a:rPr lang="es-ES" sz="1200" dirty="0"/>
              <a:t>Se debe </a:t>
            </a:r>
            <a:r>
              <a:rPr lang="es-ES" sz="1200" b="1" dirty="0"/>
              <a:t>soltar el aire</a:t>
            </a:r>
            <a:r>
              <a:rPr lang="es-ES" sz="1200" dirty="0"/>
              <a:t>, de forma que resulte cómodo, pero es fundamental que se haga </a:t>
            </a:r>
            <a:r>
              <a:rPr lang="es-ES" sz="1200" b="1" dirty="0"/>
              <a:t>ALEJADO DE LA BOQUILLA </a:t>
            </a:r>
            <a:r>
              <a:rPr lang="es-ES" sz="1200" dirty="0"/>
              <a:t>para evitar dispersar el medicamento antes de usar el inhalador, y también porque puede humedecer el medicamento, evitando que llegue la dosis al hacer la inhalación.</a:t>
            </a:r>
          </a:p>
          <a:p>
            <a:pPr marL="171450" indent="-171450" algn="just">
              <a:buFont typeface="Arial" panose="020B0604020202020204" pitchFamily="34" charset="0"/>
              <a:buChar char="•"/>
            </a:pPr>
            <a:r>
              <a:rPr lang="es-ES" sz="1200" dirty="0"/>
              <a:t>La </a:t>
            </a:r>
            <a:r>
              <a:rPr lang="es-ES" sz="1200" b="1" dirty="0"/>
              <a:t>inspiración debe ser ENÉRGICA </a:t>
            </a:r>
            <a:r>
              <a:rPr lang="es-ES" sz="1200" dirty="0"/>
              <a:t>desde el principio, para que llegue a la vía pulmonar.</a:t>
            </a:r>
          </a:p>
          <a:p>
            <a:endParaRPr lang="es-ES" dirty="0"/>
          </a:p>
          <a:p>
            <a:endParaRPr lang="es-ES" dirty="0"/>
          </a:p>
          <a:p>
            <a:r>
              <a:rPr lang="es-ES" b="1" dirty="0"/>
              <a:t>REFERENCIAS:</a:t>
            </a:r>
          </a:p>
          <a:p>
            <a:pPr marL="171450" indent="-171450">
              <a:buFont typeface="Arial" panose="020B0604020202020204" pitchFamily="34" charset="0"/>
              <a:buChar char="•"/>
            </a:pPr>
            <a:r>
              <a:rPr lang="en-US" b="0" i="0" dirty="0">
                <a:solidFill>
                  <a:srgbClr val="222222"/>
                </a:solidFill>
                <a:effectLst/>
                <a:latin typeface="Arial" panose="020B0604020202020204" pitchFamily="34" charset="0"/>
              </a:rPr>
              <a:t>Chrystyn, H., &amp; Price, D. (2009). What you need to know about inhalers and how to use them. </a:t>
            </a:r>
            <a:r>
              <a:rPr lang="en-US" b="0" i="1" dirty="0">
                <a:solidFill>
                  <a:srgbClr val="222222"/>
                </a:solidFill>
                <a:effectLst/>
                <a:latin typeface="Arial" panose="020B0604020202020204" pitchFamily="34" charset="0"/>
              </a:rPr>
              <a:t>Prescriber</a:t>
            </a:r>
            <a:r>
              <a:rPr lang="en-US" b="0" i="0" dirty="0">
                <a:solidFill>
                  <a:srgbClr val="222222"/>
                </a:solidFill>
                <a:effectLst/>
                <a:latin typeface="Arial" panose="020B0604020202020204" pitchFamily="34" charset="0"/>
              </a:rPr>
              <a:t>, </a:t>
            </a:r>
            <a:r>
              <a:rPr lang="en-US" b="0" i="1" dirty="0">
                <a:solidFill>
                  <a:srgbClr val="222222"/>
                </a:solidFill>
                <a:effectLst/>
                <a:latin typeface="Arial" panose="020B0604020202020204" pitchFamily="34" charset="0"/>
              </a:rPr>
              <a:t>20</a:t>
            </a:r>
            <a:r>
              <a:rPr lang="en-US" b="0" i="0" dirty="0">
                <a:solidFill>
                  <a:srgbClr val="222222"/>
                </a:solidFill>
                <a:effectLst/>
                <a:latin typeface="Arial" panose="020B0604020202020204" pitchFamily="34" charset="0"/>
              </a:rPr>
              <a:t>(12), 47-52.</a:t>
            </a:r>
          </a:p>
          <a:p>
            <a:pPr marL="171450" indent="-171450">
              <a:buFont typeface="Arial" panose="020B0604020202020204" pitchFamily="34" charset="0"/>
              <a:buChar char="•"/>
            </a:pPr>
            <a:r>
              <a:rPr lang="es-ES" b="0" i="0" dirty="0">
                <a:solidFill>
                  <a:srgbClr val="222222"/>
                </a:solidFill>
                <a:effectLst/>
                <a:latin typeface="Arial" panose="020B0604020202020204" pitchFamily="34" charset="0"/>
              </a:rPr>
              <a:t>Levy, M. L., Dekhuijzen, P. N. R., Barnes, P. J., Broeders, M. E. A. C., Corrigan, C. J., Chawes, B. L., ... &amp; Pedersen, S. (2016). Inhaler technique: facts and fantasies. A view from the Aerosol Drug Management Improvement Team (ADMIT). </a:t>
            </a:r>
            <a:r>
              <a:rPr lang="es-ES" b="0" i="1" dirty="0">
                <a:solidFill>
                  <a:srgbClr val="222222"/>
                </a:solidFill>
                <a:effectLst/>
                <a:latin typeface="Arial" panose="020B0604020202020204" pitchFamily="34" charset="0"/>
              </a:rPr>
              <a:t>NPJ primary care respiratory medicine</a:t>
            </a:r>
            <a:r>
              <a:rPr lang="es-ES" b="0" i="0" dirty="0">
                <a:solidFill>
                  <a:srgbClr val="222222"/>
                </a:solidFill>
                <a:effectLst/>
                <a:latin typeface="Arial" panose="020B0604020202020204" pitchFamily="34" charset="0"/>
              </a:rPr>
              <a:t>, </a:t>
            </a:r>
            <a:r>
              <a:rPr lang="es-ES" b="0" i="1" dirty="0">
                <a:solidFill>
                  <a:srgbClr val="222222"/>
                </a:solidFill>
                <a:effectLst/>
                <a:latin typeface="Arial" panose="020B0604020202020204" pitchFamily="34" charset="0"/>
              </a:rPr>
              <a:t>26</a:t>
            </a:r>
            <a:r>
              <a:rPr lang="es-ES" b="0" i="0" dirty="0">
                <a:solidFill>
                  <a:srgbClr val="222222"/>
                </a:solidFill>
                <a:effectLst/>
                <a:latin typeface="Arial" panose="020B0604020202020204" pitchFamily="34" charset="0"/>
              </a:rPr>
              <a:t>(1), 1-7.</a:t>
            </a:r>
            <a:endParaRPr lang="es-ES" dirty="0"/>
          </a:p>
        </p:txBody>
      </p:sp>
      <p:sp>
        <p:nvSpPr>
          <p:cNvPr id="4" name="Marcador de número de diapositiva 3">
            <a:extLst>
              <a:ext uri="{FF2B5EF4-FFF2-40B4-BE49-F238E27FC236}">
                <a16:creationId xmlns:a16="http://schemas.microsoft.com/office/drawing/2014/main" id="{E9E4EEAD-E7FC-3AF3-5E83-00C9EE7D42CE}"/>
              </a:ext>
            </a:extLst>
          </p:cNvPr>
          <p:cNvSpPr>
            <a:spLocks noGrp="1"/>
          </p:cNvSpPr>
          <p:nvPr>
            <p:ph type="sldNum" sz="quarter" idx="5"/>
          </p:nvPr>
        </p:nvSpPr>
        <p:spPr/>
        <p:txBody>
          <a:bodyPr/>
          <a:lstStyle/>
          <a:p>
            <a:fld id="{52AFF690-C236-4106-AD88-392926BD6767}" type="slidenum">
              <a:rPr lang="es-ES" smtClean="0"/>
              <a:t>19</a:t>
            </a:fld>
            <a:endParaRPr lang="es-ES" dirty="0"/>
          </a:p>
        </p:txBody>
      </p:sp>
    </p:spTree>
    <p:extLst>
      <p:ext uri="{BB962C8B-B14F-4D97-AF65-F5344CB8AC3E}">
        <p14:creationId xmlns:p14="http://schemas.microsoft.com/office/powerpoint/2010/main" val="2821241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C3DD4E-9959-3BAB-03A4-D783FD6EC810}"/>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CD5D2AD7-EC41-24CB-0E7D-A9809872C465}"/>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5FC73BBB-A78E-4B87-EEED-E9D216F8D5BE}"/>
              </a:ext>
            </a:extLst>
          </p:cNvPr>
          <p:cNvSpPr>
            <a:spLocks noGrp="1"/>
          </p:cNvSpPr>
          <p:nvPr>
            <p:ph type="body" idx="1"/>
          </p:nvPr>
        </p:nvSpPr>
        <p:spPr/>
        <p:txBody>
          <a:bodyPr/>
          <a:lstStyle/>
          <a:p>
            <a:pPr algn="just"/>
            <a:r>
              <a:rPr lang="es-ES" altLang="es-ES" dirty="0"/>
              <a:t>La explicación de por qué en estos inhaladores la inhalación debe ser enérgica, es porque en </a:t>
            </a:r>
            <a:r>
              <a:rPr lang="es-ES" altLang="es-ES" b="1" dirty="0"/>
              <a:t>todos los inhaladores de polvo seco, el fármaco está agregado con lactosa </a:t>
            </a:r>
            <a:r>
              <a:rPr lang="es-ES" altLang="es-ES" dirty="0"/>
              <a:t>(cuyo tamaño es mayor). </a:t>
            </a:r>
          </a:p>
          <a:p>
            <a:pPr algn="just"/>
            <a:endParaRPr lang="es-ES" altLang="es-ES" dirty="0"/>
          </a:p>
          <a:p>
            <a:pPr algn="just"/>
            <a:r>
              <a:rPr lang="es-ES" altLang="es-ES" dirty="0"/>
              <a:t>Al realizar la inspiración, las partículas del fármaco se separan, de las de la lactosa, gracias a las turbulencias que se producen. Con ello, se consigue que las partículas del fármaco, de un tamaño más pequeño, penetren en el pulmón y las de la lactosa, que tienen mayor tamaño, se queden en la boca y orofaringe. </a:t>
            </a:r>
          </a:p>
        </p:txBody>
      </p:sp>
      <p:sp>
        <p:nvSpPr>
          <p:cNvPr id="4" name="Marcador de número de diapositiva 3">
            <a:extLst>
              <a:ext uri="{FF2B5EF4-FFF2-40B4-BE49-F238E27FC236}">
                <a16:creationId xmlns:a16="http://schemas.microsoft.com/office/drawing/2014/main" id="{ABF19270-35A5-1711-E53D-FA7E43915BBF}"/>
              </a:ext>
            </a:extLst>
          </p:cNvPr>
          <p:cNvSpPr>
            <a:spLocks noGrp="1"/>
          </p:cNvSpPr>
          <p:nvPr>
            <p:ph type="sldNum" sz="quarter" idx="5"/>
          </p:nvPr>
        </p:nvSpPr>
        <p:spPr/>
        <p:txBody>
          <a:bodyPr/>
          <a:lstStyle/>
          <a:p>
            <a:fld id="{0C157590-4E97-9348-814D-71086E046FA5}" type="slidenum">
              <a:rPr lang="es-ES" smtClean="0"/>
              <a:t>20</a:t>
            </a:fld>
            <a:endParaRPr lang="es-ES" dirty="0"/>
          </a:p>
        </p:txBody>
      </p:sp>
    </p:spTree>
    <p:extLst>
      <p:ext uri="{BB962C8B-B14F-4D97-AF65-F5344CB8AC3E}">
        <p14:creationId xmlns:p14="http://schemas.microsoft.com/office/powerpoint/2010/main" val="19790813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52AFF690-C236-4106-AD88-392926BD6767}" type="slidenum">
              <a:rPr lang="es-ES" smtClean="0"/>
              <a:t>3</a:t>
            </a:fld>
            <a:endParaRPr lang="es-ES" dirty="0"/>
          </a:p>
        </p:txBody>
      </p:sp>
    </p:spTree>
    <p:extLst>
      <p:ext uri="{BB962C8B-B14F-4D97-AF65-F5344CB8AC3E}">
        <p14:creationId xmlns:p14="http://schemas.microsoft.com/office/powerpoint/2010/main" val="6323041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9CFD9D-A2A8-4FEE-D401-B64A1B452064}"/>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4CBC2358-50C7-CA1C-E3B4-44FAD7C595D1}"/>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364C77E6-31F2-F294-003C-E1142E95B214}"/>
              </a:ext>
            </a:extLst>
          </p:cNvPr>
          <p:cNvSpPr>
            <a:spLocks noGrp="1"/>
          </p:cNvSpPr>
          <p:nvPr>
            <p:ph type="body" idx="1"/>
          </p:nvPr>
        </p:nvSpPr>
        <p:spPr/>
        <p:txBody>
          <a:bodyPr/>
          <a:lstStyle/>
          <a:p>
            <a:r>
              <a:rPr lang="es-ES" sz="1400" dirty="0"/>
              <a:t>Y finalizamos con</a:t>
            </a:r>
            <a:r>
              <a:rPr lang="es-ES" sz="1400" baseline="0" dirty="0"/>
              <a:t> unas ideas importantes con las que nos tenemos que ir:</a:t>
            </a:r>
            <a:endParaRPr lang="es-ES" sz="1400" dirty="0"/>
          </a:p>
          <a:p>
            <a:pPr marL="285750" indent="-285750">
              <a:buFont typeface="Arial" panose="020B0604020202020204" pitchFamily="34" charset="0"/>
              <a:buChar char="•"/>
            </a:pPr>
            <a:r>
              <a:rPr lang="es-ES" sz="1400" b="1" dirty="0"/>
              <a:t>Administrarse</a:t>
            </a:r>
            <a:r>
              <a:rPr lang="es-ES" sz="1400" dirty="0"/>
              <a:t> los inhaladores </a:t>
            </a:r>
            <a:r>
              <a:rPr lang="es-ES" sz="1400" b="1" dirty="0"/>
              <a:t>es difícil</a:t>
            </a:r>
            <a:r>
              <a:rPr lang="es-ES" sz="1400" dirty="0"/>
              <a:t>.</a:t>
            </a:r>
          </a:p>
          <a:p>
            <a:pPr marL="285750" indent="-285750">
              <a:buFont typeface="Arial" panose="020B0604020202020204" pitchFamily="34" charset="0"/>
              <a:buChar char="•"/>
            </a:pPr>
            <a:r>
              <a:rPr lang="es-ES" sz="1400" dirty="0"/>
              <a:t>No hacer la técnica de forma correcta hace que hagan menos efecto y que la enfermedad empeore, por lo que es muy importante revisar la técnica de</a:t>
            </a:r>
            <a:r>
              <a:rPr lang="es-ES" sz="1400" baseline="0" dirty="0"/>
              <a:t> forma periódica.</a:t>
            </a:r>
            <a:endParaRPr lang="es-ES" sz="1400" dirty="0"/>
          </a:p>
          <a:p>
            <a:pPr marL="285750" indent="-285750">
              <a:buFont typeface="Arial" panose="020B0604020202020204" pitchFamily="34" charset="0"/>
              <a:buChar char="•"/>
            </a:pPr>
            <a:r>
              <a:rPr lang="es-ES" sz="1400" dirty="0"/>
              <a:t>Si te realizan algún cambio de inhalador, deben explicarte la técnica.</a:t>
            </a:r>
          </a:p>
          <a:p>
            <a:pPr marL="285750" indent="-285750">
              <a:buFont typeface="Arial" panose="020B0604020202020204" pitchFamily="34" charset="0"/>
              <a:buChar char="•"/>
            </a:pPr>
            <a:r>
              <a:rPr lang="es-ES" sz="1400" dirty="0"/>
              <a:t>Si no ha sido así, busca un profesional sanitario que la revise: enfermer@s, médic@s, farmaceútic@s están para ayudarte con ello.</a:t>
            </a:r>
          </a:p>
          <a:p>
            <a:endParaRPr lang="es-ES" sz="1400" dirty="0"/>
          </a:p>
        </p:txBody>
      </p:sp>
      <p:sp>
        <p:nvSpPr>
          <p:cNvPr id="4" name="Marcador de número de diapositiva 3">
            <a:extLst>
              <a:ext uri="{FF2B5EF4-FFF2-40B4-BE49-F238E27FC236}">
                <a16:creationId xmlns:a16="http://schemas.microsoft.com/office/drawing/2014/main" id="{21FB71BE-9071-95A8-962A-A371AE2F1C93}"/>
              </a:ext>
            </a:extLst>
          </p:cNvPr>
          <p:cNvSpPr>
            <a:spLocks noGrp="1"/>
          </p:cNvSpPr>
          <p:nvPr>
            <p:ph type="sldNum" sz="quarter" idx="5"/>
          </p:nvPr>
        </p:nvSpPr>
        <p:spPr/>
        <p:txBody>
          <a:bodyPr/>
          <a:lstStyle/>
          <a:p>
            <a:fld id="{52AFF690-C236-4106-AD88-392926BD6767}" type="slidenum">
              <a:rPr lang="es-ES" smtClean="0"/>
              <a:t>21</a:t>
            </a:fld>
            <a:endParaRPr lang="es-ES" dirty="0"/>
          </a:p>
        </p:txBody>
      </p:sp>
    </p:spTree>
    <p:extLst>
      <p:ext uri="{BB962C8B-B14F-4D97-AF65-F5344CB8AC3E}">
        <p14:creationId xmlns:p14="http://schemas.microsoft.com/office/powerpoint/2010/main" val="12132382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52AFF690-C236-4106-AD88-392926BD6767}" type="slidenum">
              <a:rPr lang="es-ES" smtClean="0"/>
              <a:t>22</a:t>
            </a:fld>
            <a:endParaRPr lang="es-ES" dirty="0"/>
          </a:p>
        </p:txBody>
      </p:sp>
    </p:spTree>
    <p:extLst>
      <p:ext uri="{BB962C8B-B14F-4D97-AF65-F5344CB8AC3E}">
        <p14:creationId xmlns:p14="http://schemas.microsoft.com/office/powerpoint/2010/main" val="5722464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E61BA1-653C-5AF8-44B6-8EE84A009287}"/>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F6BC6B44-B930-C033-1B60-2E76B4BB5EB5}"/>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456DE468-9602-5399-24BF-85518ED3FA20}"/>
              </a:ext>
            </a:extLst>
          </p:cNvPr>
          <p:cNvSpPr>
            <a:spLocks noGrp="1"/>
          </p:cNvSpPr>
          <p:nvPr>
            <p:ph type="body" idx="1"/>
          </p:nvPr>
        </p:nvSpPr>
        <p:spPr/>
        <p:txBody>
          <a:bodyPr/>
          <a:lstStyle/>
          <a:p>
            <a:r>
              <a:rPr lang="es-ES" sz="1200" dirty="0"/>
              <a:t>La terapia</a:t>
            </a:r>
            <a:r>
              <a:rPr lang="es-ES" sz="1200" baseline="0" dirty="0"/>
              <a:t> inhalada es muy importante en el control de las enfermedades respiratorias crónicas. Los inhaladores llegan directamente a la vía pulmonar, haciendo su efecto más rápido y con menos efectos secundarios generales que si se administrara por otras vías.</a:t>
            </a:r>
          </a:p>
          <a:p>
            <a:endParaRPr lang="es-ES" sz="1200" baseline="0" dirty="0"/>
          </a:p>
          <a:p>
            <a:r>
              <a:rPr lang="es-ES" sz="1200" baseline="0" dirty="0"/>
              <a:t>Pero un aspecto a tener muy en cuenta es que, para que el tratamiento sea efectivo, la técnica se debe realizar correctamente, realizando todos los pasos y sin saltarse ninguno.</a:t>
            </a:r>
          </a:p>
          <a:p>
            <a:endParaRPr lang="es-ES" dirty="0"/>
          </a:p>
          <a:p>
            <a:r>
              <a:rPr lang="es-ES" b="1" dirty="0"/>
              <a:t>Referencia: </a:t>
            </a:r>
            <a:r>
              <a:rPr lang="es-ES" b="0" i="0" dirty="0" err="1">
                <a:solidFill>
                  <a:srgbClr val="222222"/>
                </a:solidFill>
                <a:effectLst/>
                <a:latin typeface="Arial" panose="020B0604020202020204" pitchFamily="34" charset="0"/>
              </a:rPr>
              <a:t>Bronconeumol</a:t>
            </a:r>
            <a:r>
              <a:rPr lang="es-ES" b="0" i="0" dirty="0">
                <a:solidFill>
                  <a:srgbClr val="222222"/>
                </a:solidFill>
                <a:effectLst/>
                <a:latin typeface="Arial" panose="020B0604020202020204" pitchFamily="34" charset="0"/>
              </a:rPr>
              <a:t>, A. (2013). Consenso SEPAR-ALAT sobre terapia inhalada. </a:t>
            </a:r>
            <a:r>
              <a:rPr lang="es-ES" b="0" i="1" dirty="0" err="1">
                <a:solidFill>
                  <a:srgbClr val="222222"/>
                </a:solidFill>
                <a:effectLst/>
                <a:latin typeface="Arial" panose="020B0604020202020204" pitchFamily="34" charset="0"/>
              </a:rPr>
              <a:t>Arch</a:t>
            </a:r>
            <a:r>
              <a:rPr lang="es-ES" b="0" i="1" dirty="0">
                <a:solidFill>
                  <a:srgbClr val="222222"/>
                </a:solidFill>
                <a:effectLst/>
                <a:latin typeface="Arial" panose="020B0604020202020204" pitchFamily="34" charset="0"/>
              </a:rPr>
              <a:t> </a:t>
            </a:r>
            <a:r>
              <a:rPr lang="es-ES" b="0" i="1" dirty="0" err="1">
                <a:solidFill>
                  <a:srgbClr val="222222"/>
                </a:solidFill>
                <a:effectLst/>
                <a:latin typeface="Arial" panose="020B0604020202020204" pitchFamily="34" charset="0"/>
              </a:rPr>
              <a:t>Bronconeumol</a:t>
            </a:r>
            <a:r>
              <a:rPr lang="es-ES" b="0" i="0" dirty="0">
                <a:solidFill>
                  <a:srgbClr val="222222"/>
                </a:solidFill>
                <a:effectLst/>
                <a:latin typeface="Arial" panose="020B0604020202020204" pitchFamily="34" charset="0"/>
              </a:rPr>
              <a:t>, </a:t>
            </a:r>
            <a:r>
              <a:rPr lang="es-ES" b="0" i="1" dirty="0">
                <a:solidFill>
                  <a:srgbClr val="222222"/>
                </a:solidFill>
                <a:effectLst/>
                <a:latin typeface="Arial" panose="020B0604020202020204" pitchFamily="34" charset="0"/>
              </a:rPr>
              <a:t>49</a:t>
            </a:r>
            <a:r>
              <a:rPr lang="es-ES" b="0" i="0" dirty="0">
                <a:solidFill>
                  <a:srgbClr val="222222"/>
                </a:solidFill>
                <a:effectLst/>
                <a:latin typeface="Arial" panose="020B0604020202020204" pitchFamily="34" charset="0"/>
              </a:rPr>
              <a:t>(</a:t>
            </a:r>
            <a:r>
              <a:rPr lang="es-ES" b="0" i="0" dirty="0" err="1">
                <a:solidFill>
                  <a:srgbClr val="222222"/>
                </a:solidFill>
                <a:effectLst/>
                <a:latin typeface="Arial" panose="020B0604020202020204" pitchFamily="34" charset="0"/>
              </a:rPr>
              <a:t>Supl</a:t>
            </a:r>
            <a:r>
              <a:rPr lang="es-ES" b="0" i="0" dirty="0">
                <a:solidFill>
                  <a:srgbClr val="222222"/>
                </a:solidFill>
                <a:effectLst/>
                <a:latin typeface="Arial" panose="020B0604020202020204" pitchFamily="34" charset="0"/>
              </a:rPr>
              <a:t> 1), 2-14.</a:t>
            </a:r>
            <a:r>
              <a:rPr lang="es-ES" b="1" dirty="0"/>
              <a:t>s</a:t>
            </a:r>
            <a:r>
              <a:rPr lang="es-ES" dirty="0"/>
              <a:t>: </a:t>
            </a:r>
          </a:p>
        </p:txBody>
      </p:sp>
      <p:sp>
        <p:nvSpPr>
          <p:cNvPr id="4" name="Marcador de número de diapositiva 3">
            <a:extLst>
              <a:ext uri="{FF2B5EF4-FFF2-40B4-BE49-F238E27FC236}">
                <a16:creationId xmlns:a16="http://schemas.microsoft.com/office/drawing/2014/main" id="{40EF2452-6BE7-556A-EADE-D4DF82441425}"/>
              </a:ext>
            </a:extLst>
          </p:cNvPr>
          <p:cNvSpPr>
            <a:spLocks noGrp="1"/>
          </p:cNvSpPr>
          <p:nvPr>
            <p:ph type="sldNum" sz="quarter" idx="10"/>
          </p:nvPr>
        </p:nvSpPr>
        <p:spPr/>
        <p:txBody>
          <a:bodyPr/>
          <a:lstStyle/>
          <a:p>
            <a:fld id="{52AFF690-C236-4106-AD88-392926BD6767}" type="slidenum">
              <a:rPr lang="es-ES" smtClean="0"/>
              <a:t>4</a:t>
            </a:fld>
            <a:endParaRPr lang="es-ES" dirty="0"/>
          </a:p>
        </p:txBody>
      </p:sp>
    </p:spTree>
    <p:extLst>
      <p:ext uri="{BB962C8B-B14F-4D97-AF65-F5344CB8AC3E}">
        <p14:creationId xmlns:p14="http://schemas.microsoft.com/office/powerpoint/2010/main" val="17636841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1E90ED-8EF4-DE9A-0B02-2463E4F2A2B6}"/>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D41AADD9-1F0F-4B85-22FA-BAB501981401}"/>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42C7BC41-53EC-CB9C-D73A-79DACDDAE1F7}"/>
              </a:ext>
            </a:extLst>
          </p:cNvPr>
          <p:cNvSpPr>
            <a:spLocks noGrp="1"/>
          </p:cNvSpPr>
          <p:nvPr>
            <p:ph type="body" idx="1"/>
          </p:nvPr>
        </p:nvSpPr>
        <p:spPr/>
        <p:txBody>
          <a:bodyPr/>
          <a:lstStyle/>
          <a:p>
            <a:r>
              <a:rPr lang="es-ES" dirty="0"/>
              <a:t>Actualmente,</a:t>
            </a:r>
            <a:r>
              <a:rPr lang="es-ES" baseline="0" dirty="0"/>
              <a:t> existen muchos tipos de inhaladores con diferentes medicamentos en su interior, y aunque hay pasos que hay que hacer con todos, según el que se tenga prescrito, hay que administrárselo de una forma u otra.</a:t>
            </a:r>
          </a:p>
          <a:p>
            <a:endParaRPr lang="es-ES" baseline="0" dirty="0"/>
          </a:p>
          <a:p>
            <a:r>
              <a:rPr lang="es-ES" baseline="0" dirty="0"/>
              <a:t>Aunque parece relativamente sencillo, en realidad no lo es, ya que a veces se cambian los tratamientos sin aclarar cómo cambia la técnica, con el tiempo se pueden olvidar algunos pasos, etc., por lo que es muy importante que, de forma periódica, los profesionales sanitarios revisen la técnica para identificar posibles errores y la forma de solucionarlos.</a:t>
            </a:r>
          </a:p>
          <a:p>
            <a:endParaRPr lang="es-E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b="1" dirty="0"/>
              <a:t>Referencia: </a:t>
            </a:r>
            <a:r>
              <a:rPr lang="es-ES" b="0" i="0" dirty="0" err="1">
                <a:solidFill>
                  <a:srgbClr val="222222"/>
                </a:solidFill>
                <a:effectLst/>
                <a:latin typeface="Arial" panose="020B0604020202020204" pitchFamily="34" charset="0"/>
              </a:rPr>
              <a:t>Bronconeumol</a:t>
            </a:r>
            <a:r>
              <a:rPr lang="es-ES" b="0" i="0" dirty="0">
                <a:solidFill>
                  <a:srgbClr val="222222"/>
                </a:solidFill>
                <a:effectLst/>
                <a:latin typeface="Arial" panose="020B0604020202020204" pitchFamily="34" charset="0"/>
              </a:rPr>
              <a:t>, A. (2013). Consenso SEPAR-ALAT sobre terapia inhalada. </a:t>
            </a:r>
            <a:r>
              <a:rPr lang="es-ES" b="0" i="1" dirty="0" err="1">
                <a:solidFill>
                  <a:srgbClr val="222222"/>
                </a:solidFill>
                <a:effectLst/>
                <a:latin typeface="Arial" panose="020B0604020202020204" pitchFamily="34" charset="0"/>
              </a:rPr>
              <a:t>Arch</a:t>
            </a:r>
            <a:r>
              <a:rPr lang="es-ES" b="0" i="1" dirty="0">
                <a:solidFill>
                  <a:srgbClr val="222222"/>
                </a:solidFill>
                <a:effectLst/>
                <a:latin typeface="Arial" panose="020B0604020202020204" pitchFamily="34" charset="0"/>
              </a:rPr>
              <a:t> </a:t>
            </a:r>
            <a:r>
              <a:rPr lang="es-ES" b="0" i="1" dirty="0" err="1">
                <a:solidFill>
                  <a:srgbClr val="222222"/>
                </a:solidFill>
                <a:effectLst/>
                <a:latin typeface="Arial" panose="020B0604020202020204" pitchFamily="34" charset="0"/>
              </a:rPr>
              <a:t>Bronconeumol</a:t>
            </a:r>
            <a:r>
              <a:rPr lang="es-ES" b="0" i="0" dirty="0">
                <a:solidFill>
                  <a:srgbClr val="222222"/>
                </a:solidFill>
                <a:effectLst/>
                <a:latin typeface="Arial" panose="020B0604020202020204" pitchFamily="34" charset="0"/>
              </a:rPr>
              <a:t>, </a:t>
            </a:r>
            <a:r>
              <a:rPr lang="es-ES" b="0" i="1" dirty="0">
                <a:solidFill>
                  <a:srgbClr val="222222"/>
                </a:solidFill>
                <a:effectLst/>
                <a:latin typeface="Arial" panose="020B0604020202020204" pitchFamily="34" charset="0"/>
              </a:rPr>
              <a:t>49</a:t>
            </a:r>
            <a:r>
              <a:rPr lang="es-ES" b="0" i="0" dirty="0">
                <a:solidFill>
                  <a:srgbClr val="222222"/>
                </a:solidFill>
                <a:effectLst/>
                <a:latin typeface="Arial" panose="020B0604020202020204" pitchFamily="34" charset="0"/>
              </a:rPr>
              <a:t>(</a:t>
            </a:r>
            <a:r>
              <a:rPr lang="es-ES" b="0" i="0" dirty="0" err="1">
                <a:solidFill>
                  <a:srgbClr val="222222"/>
                </a:solidFill>
                <a:effectLst/>
                <a:latin typeface="Arial" panose="020B0604020202020204" pitchFamily="34" charset="0"/>
              </a:rPr>
              <a:t>Supl</a:t>
            </a:r>
            <a:r>
              <a:rPr lang="es-ES" b="0" i="0" dirty="0">
                <a:solidFill>
                  <a:srgbClr val="222222"/>
                </a:solidFill>
                <a:effectLst/>
                <a:latin typeface="Arial" panose="020B0604020202020204" pitchFamily="34" charset="0"/>
              </a:rPr>
              <a:t> 1), 2-14.</a:t>
            </a:r>
            <a:r>
              <a:rPr lang="es-ES" b="1" dirty="0"/>
              <a:t>s</a:t>
            </a:r>
            <a:r>
              <a:rPr lang="es-ES" dirty="0"/>
              <a:t>: </a:t>
            </a:r>
          </a:p>
          <a:p>
            <a:endParaRPr lang="es-ES" dirty="0"/>
          </a:p>
        </p:txBody>
      </p:sp>
      <p:sp>
        <p:nvSpPr>
          <p:cNvPr id="4" name="Marcador de número de diapositiva 3">
            <a:extLst>
              <a:ext uri="{FF2B5EF4-FFF2-40B4-BE49-F238E27FC236}">
                <a16:creationId xmlns:a16="http://schemas.microsoft.com/office/drawing/2014/main" id="{7477ED06-D78E-6ACD-58A1-923F97F814D1}"/>
              </a:ext>
            </a:extLst>
          </p:cNvPr>
          <p:cNvSpPr>
            <a:spLocks noGrp="1"/>
          </p:cNvSpPr>
          <p:nvPr>
            <p:ph type="sldNum" sz="quarter" idx="10"/>
          </p:nvPr>
        </p:nvSpPr>
        <p:spPr/>
        <p:txBody>
          <a:bodyPr/>
          <a:lstStyle/>
          <a:p>
            <a:fld id="{52AFF690-C236-4106-AD88-392926BD6767}" type="slidenum">
              <a:rPr lang="es-ES" smtClean="0"/>
              <a:t>5</a:t>
            </a:fld>
            <a:endParaRPr lang="es-ES" dirty="0"/>
          </a:p>
        </p:txBody>
      </p:sp>
    </p:spTree>
    <p:extLst>
      <p:ext uri="{BB962C8B-B14F-4D97-AF65-F5344CB8AC3E}">
        <p14:creationId xmlns:p14="http://schemas.microsoft.com/office/powerpoint/2010/main" val="25719200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D64A78-5E28-F5CC-F675-E00A374D31F7}"/>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B219FD44-0ED2-420A-31F2-71C1D49FF001}"/>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9F5C881D-8D93-1D0E-D016-BF8BDDDD5D2B}"/>
              </a:ext>
            </a:extLst>
          </p:cNvPr>
          <p:cNvSpPr>
            <a:spLocks noGrp="1"/>
          </p:cNvSpPr>
          <p:nvPr>
            <p:ph type="body" idx="1"/>
          </p:nvPr>
        </p:nvSpPr>
        <p:spPr/>
        <p:txBody>
          <a:bodyPr/>
          <a:lstStyle/>
          <a:p>
            <a:r>
              <a:rPr lang="es-ES" sz="1600" dirty="0"/>
              <a:t>Gracias a que cada vez se realiza más educación, esto ocurre menos. Sin embargo, y aunque no tan exageradamente, los errores en la realización de la técnica inhalatoria son más frecuentes de lo que creemos.</a:t>
            </a:r>
          </a:p>
        </p:txBody>
      </p:sp>
      <p:sp>
        <p:nvSpPr>
          <p:cNvPr id="4" name="Marcador de número de diapositiva 3">
            <a:extLst>
              <a:ext uri="{FF2B5EF4-FFF2-40B4-BE49-F238E27FC236}">
                <a16:creationId xmlns:a16="http://schemas.microsoft.com/office/drawing/2014/main" id="{B2FDD060-1AC9-605A-5D7E-F4BB0652450D}"/>
              </a:ext>
            </a:extLst>
          </p:cNvPr>
          <p:cNvSpPr>
            <a:spLocks noGrp="1"/>
          </p:cNvSpPr>
          <p:nvPr>
            <p:ph type="sldNum" sz="quarter" idx="5"/>
          </p:nvPr>
        </p:nvSpPr>
        <p:spPr/>
        <p:txBody>
          <a:bodyPr/>
          <a:lstStyle/>
          <a:p>
            <a:fld id="{52AFF690-C236-4106-AD88-392926BD6767}" type="slidenum">
              <a:rPr lang="es-ES" smtClean="0"/>
              <a:t>6</a:t>
            </a:fld>
            <a:endParaRPr lang="es-ES" dirty="0"/>
          </a:p>
        </p:txBody>
      </p:sp>
    </p:spTree>
    <p:extLst>
      <p:ext uri="{BB962C8B-B14F-4D97-AF65-F5344CB8AC3E}">
        <p14:creationId xmlns:p14="http://schemas.microsoft.com/office/powerpoint/2010/main" val="2842095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53D3F8-8348-0C27-30B7-D60B9CAD4657}"/>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F0779D6E-3753-1423-7156-EBD9844C73FA}"/>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806EBB38-3478-3688-0B4B-C16FB83F50FA}"/>
              </a:ext>
            </a:extLst>
          </p:cNvPr>
          <p:cNvSpPr>
            <a:spLocks noGrp="1"/>
          </p:cNvSpPr>
          <p:nvPr>
            <p:ph type="body" idx="1"/>
          </p:nvPr>
        </p:nvSpPr>
        <p:spPr/>
        <p:txBody>
          <a:bodyPr/>
          <a:lstStyle/>
          <a:p>
            <a:r>
              <a:rPr lang="es-ES" dirty="0"/>
              <a:t>Para poder identificar estos errores, aunque no sean tan exagerados, os aconsejamos que llevéis los inhaladores prescritos el día o los días en los que tengáis una cita programada con un profesional sanitario tanto de atención primaria como de hospitalización, o en otros momentos, ya que esto va a permitir que se pueda evaluar la técnica con dichos dispositivos. </a:t>
            </a:r>
          </a:p>
          <a:p>
            <a:r>
              <a:rPr lang="es-ES" dirty="0"/>
              <a:t>Si hay algún error en la técnica, cuanto antes se identifique, antes se puede subsanar. </a:t>
            </a:r>
          </a:p>
          <a:p>
            <a:r>
              <a:rPr lang="es-ES" dirty="0"/>
              <a:t>Los errores en la técnica ocasionan un menor efecto, lo que genera un peor control de los síntomas respiratorios y un empeoramiento de la enfermedad respiratoria.</a:t>
            </a:r>
          </a:p>
          <a:p>
            <a:endParaRPr lang="es-ES"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b="1" dirty="0"/>
              <a:t>Referencia: </a:t>
            </a:r>
            <a:r>
              <a:rPr lang="es-ES" b="0" i="0" dirty="0" err="1">
                <a:solidFill>
                  <a:srgbClr val="222222"/>
                </a:solidFill>
                <a:effectLst/>
                <a:latin typeface="Arial" panose="020B0604020202020204" pitchFamily="34" charset="0"/>
              </a:rPr>
              <a:t>Bronconeumol</a:t>
            </a:r>
            <a:r>
              <a:rPr lang="es-ES" b="0" i="0" dirty="0">
                <a:solidFill>
                  <a:srgbClr val="222222"/>
                </a:solidFill>
                <a:effectLst/>
                <a:latin typeface="Arial" panose="020B0604020202020204" pitchFamily="34" charset="0"/>
              </a:rPr>
              <a:t>, A. (2013). Consenso SEPAR-ALAT sobre terapia inhalada. </a:t>
            </a:r>
            <a:r>
              <a:rPr lang="es-ES" b="0" i="1" dirty="0" err="1">
                <a:solidFill>
                  <a:srgbClr val="222222"/>
                </a:solidFill>
                <a:effectLst/>
                <a:latin typeface="Arial" panose="020B0604020202020204" pitchFamily="34" charset="0"/>
              </a:rPr>
              <a:t>Arch</a:t>
            </a:r>
            <a:r>
              <a:rPr lang="es-ES" b="0" i="1" dirty="0">
                <a:solidFill>
                  <a:srgbClr val="222222"/>
                </a:solidFill>
                <a:effectLst/>
                <a:latin typeface="Arial" panose="020B0604020202020204" pitchFamily="34" charset="0"/>
              </a:rPr>
              <a:t> </a:t>
            </a:r>
            <a:r>
              <a:rPr lang="es-ES" b="0" i="1" dirty="0" err="1">
                <a:solidFill>
                  <a:srgbClr val="222222"/>
                </a:solidFill>
                <a:effectLst/>
                <a:latin typeface="Arial" panose="020B0604020202020204" pitchFamily="34" charset="0"/>
              </a:rPr>
              <a:t>Bronconeumol</a:t>
            </a:r>
            <a:r>
              <a:rPr lang="es-ES" b="0" i="0" dirty="0">
                <a:solidFill>
                  <a:srgbClr val="222222"/>
                </a:solidFill>
                <a:effectLst/>
                <a:latin typeface="Arial" panose="020B0604020202020204" pitchFamily="34" charset="0"/>
              </a:rPr>
              <a:t>, </a:t>
            </a:r>
            <a:r>
              <a:rPr lang="es-ES" b="0" i="1" dirty="0">
                <a:solidFill>
                  <a:srgbClr val="222222"/>
                </a:solidFill>
                <a:effectLst/>
                <a:latin typeface="Arial" panose="020B0604020202020204" pitchFamily="34" charset="0"/>
              </a:rPr>
              <a:t>49</a:t>
            </a:r>
            <a:r>
              <a:rPr lang="es-ES" b="0" i="0" dirty="0">
                <a:solidFill>
                  <a:srgbClr val="222222"/>
                </a:solidFill>
                <a:effectLst/>
                <a:latin typeface="Arial" panose="020B0604020202020204" pitchFamily="34" charset="0"/>
              </a:rPr>
              <a:t>(</a:t>
            </a:r>
            <a:r>
              <a:rPr lang="es-ES" b="0" i="0" dirty="0" err="1">
                <a:solidFill>
                  <a:srgbClr val="222222"/>
                </a:solidFill>
                <a:effectLst/>
                <a:latin typeface="Arial" panose="020B0604020202020204" pitchFamily="34" charset="0"/>
              </a:rPr>
              <a:t>Supl</a:t>
            </a:r>
            <a:r>
              <a:rPr lang="es-ES" b="0" i="0" dirty="0">
                <a:solidFill>
                  <a:srgbClr val="222222"/>
                </a:solidFill>
                <a:effectLst/>
                <a:latin typeface="Arial" panose="020B0604020202020204" pitchFamily="34" charset="0"/>
              </a:rPr>
              <a:t> 1), 2-14.</a:t>
            </a:r>
            <a:r>
              <a:rPr lang="es-ES" b="1" dirty="0"/>
              <a:t>s</a:t>
            </a:r>
            <a:r>
              <a:rPr lang="es-ES" dirty="0"/>
              <a:t>: </a:t>
            </a:r>
          </a:p>
          <a:p>
            <a:endParaRPr lang="es-ES" dirty="0"/>
          </a:p>
        </p:txBody>
      </p:sp>
      <p:sp>
        <p:nvSpPr>
          <p:cNvPr id="4" name="Marcador de número de diapositiva 3">
            <a:extLst>
              <a:ext uri="{FF2B5EF4-FFF2-40B4-BE49-F238E27FC236}">
                <a16:creationId xmlns:a16="http://schemas.microsoft.com/office/drawing/2014/main" id="{A1C0C9AD-6ABA-214E-5631-DF64EAA8DB43}"/>
              </a:ext>
            </a:extLst>
          </p:cNvPr>
          <p:cNvSpPr>
            <a:spLocks noGrp="1"/>
          </p:cNvSpPr>
          <p:nvPr>
            <p:ph type="sldNum" sz="quarter" idx="5"/>
          </p:nvPr>
        </p:nvSpPr>
        <p:spPr/>
        <p:txBody>
          <a:bodyPr/>
          <a:lstStyle/>
          <a:p>
            <a:fld id="{52AFF690-C236-4106-AD88-392926BD6767}" type="slidenum">
              <a:rPr lang="es-ES" smtClean="0"/>
              <a:t>7</a:t>
            </a:fld>
            <a:endParaRPr lang="es-ES" dirty="0"/>
          </a:p>
        </p:txBody>
      </p:sp>
    </p:spTree>
    <p:extLst>
      <p:ext uri="{BB962C8B-B14F-4D97-AF65-F5344CB8AC3E}">
        <p14:creationId xmlns:p14="http://schemas.microsoft.com/office/powerpoint/2010/main" val="17664539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09CFB1-30AA-8112-70CD-4AF43433D5B7}"/>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08E0CC59-26A0-73B8-ADC5-929BF8DD2421}"/>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4A2AADCF-7D66-C45D-E921-0DCFDC05B9B2}"/>
              </a:ext>
            </a:extLst>
          </p:cNvPr>
          <p:cNvSpPr>
            <a:spLocks noGrp="1"/>
          </p:cNvSpPr>
          <p:nvPr>
            <p:ph type="body" idx="1"/>
          </p:nvPr>
        </p:nvSpPr>
        <p:spPr/>
        <p:txBody>
          <a:bodyPr/>
          <a:lstStyle/>
          <a:p>
            <a:r>
              <a:rPr lang="es-ES" dirty="0"/>
              <a:t>Los inhaladores los podemos dividir en </a:t>
            </a:r>
            <a:r>
              <a:rPr lang="es-ES" b="1" dirty="0"/>
              <a:t>3 grandes grupos: </a:t>
            </a:r>
          </a:p>
          <a:p>
            <a:pPr marL="171450" indent="-171450">
              <a:buFont typeface="Arial" panose="020B0604020202020204" pitchFamily="34" charset="0"/>
              <a:buChar char="•"/>
            </a:pPr>
            <a:r>
              <a:rPr lang="es-ES" dirty="0"/>
              <a:t>Inhalador de </a:t>
            </a:r>
            <a:r>
              <a:rPr lang="es-ES" b="1" dirty="0"/>
              <a:t>cartucho presurizado. </a:t>
            </a:r>
            <a:endParaRPr lang="es-ES" dirty="0"/>
          </a:p>
          <a:p>
            <a:pPr marL="171450" indent="-171450">
              <a:buFont typeface="Arial" panose="020B0604020202020204" pitchFamily="34" charset="0"/>
              <a:buChar char="•"/>
            </a:pPr>
            <a:r>
              <a:rPr lang="es-ES" dirty="0"/>
              <a:t>Inhalador </a:t>
            </a:r>
            <a:r>
              <a:rPr lang="es-ES" b="1" dirty="0" err="1"/>
              <a:t>Respimat</a:t>
            </a:r>
            <a:r>
              <a:rPr lang="es-ES" b="1" dirty="0">
                <a:solidFill>
                  <a:srgbClr val="000000"/>
                </a:solidFill>
              </a:rPr>
              <a:t>®</a:t>
            </a:r>
            <a:r>
              <a:rPr lang="es-ES" b="1" dirty="0"/>
              <a:t> </a:t>
            </a:r>
            <a:r>
              <a:rPr lang="es-ES" dirty="0"/>
              <a:t>o de niebla fina. </a:t>
            </a:r>
          </a:p>
          <a:p>
            <a:pPr marL="171450" indent="-171450">
              <a:buFont typeface="Arial" panose="020B0604020202020204" pitchFamily="34" charset="0"/>
              <a:buChar char="•"/>
            </a:pPr>
            <a:r>
              <a:rPr lang="es-ES" dirty="0"/>
              <a:t>Inhaladores de </a:t>
            </a:r>
            <a:r>
              <a:rPr lang="es-ES" b="1" dirty="0"/>
              <a:t>polvo seco</a:t>
            </a:r>
            <a:r>
              <a:rPr lang="es-ES" dirty="0"/>
              <a:t> </a:t>
            </a:r>
            <a:r>
              <a:rPr lang="es-ES" dirty="0">
                <a:sym typeface="Wingdings" panose="05000000000000000000" pitchFamily="2" charset="2"/>
              </a:rPr>
              <a:t> </a:t>
            </a:r>
            <a:r>
              <a:rPr lang="es-ES" dirty="0"/>
              <a:t>Los inhaladores de </a:t>
            </a:r>
            <a:r>
              <a:rPr lang="es-ES" b="1" dirty="0"/>
              <a:t>polvo seco </a:t>
            </a:r>
            <a:r>
              <a:rPr lang="es-ES" dirty="0"/>
              <a:t>se dividen en </a:t>
            </a:r>
            <a:r>
              <a:rPr lang="es-ES" b="1" dirty="0"/>
              <a:t>monodosis</a:t>
            </a:r>
            <a:r>
              <a:rPr lang="es-ES" dirty="0"/>
              <a:t> o unidosis y </a:t>
            </a:r>
            <a:r>
              <a:rPr lang="es-ES" b="1" dirty="0"/>
              <a:t>multidosis</a:t>
            </a:r>
            <a:r>
              <a:rPr lang="es-ES" dirty="0"/>
              <a:t>.</a:t>
            </a:r>
          </a:p>
          <a:p>
            <a:pPr marL="628650" lvl="1" indent="-171450">
              <a:buFont typeface="Courier New" panose="02070309020205020404" pitchFamily="49" charset="0"/>
              <a:buChar char="o"/>
            </a:pPr>
            <a:r>
              <a:rPr lang="es-ES" dirty="0"/>
              <a:t>Los inhaladores </a:t>
            </a:r>
            <a:r>
              <a:rPr lang="es-ES" b="1" dirty="0"/>
              <a:t>monodosis</a:t>
            </a:r>
            <a:r>
              <a:rPr lang="es-ES" dirty="0"/>
              <a:t>, aunque tienen formas diferentes, como se puede apreciar en las imágenes, el modo de cargarlo y de inhalarlo es similar.</a:t>
            </a:r>
          </a:p>
          <a:p>
            <a:pPr marL="628650" lvl="1" indent="-171450">
              <a:buFont typeface="Courier New" panose="02070309020205020404" pitchFamily="49" charset="0"/>
              <a:buChar char="o"/>
              <a:defRPr/>
            </a:pPr>
            <a:r>
              <a:rPr lang="es-ES" dirty="0"/>
              <a:t>Los inhaladores </a:t>
            </a:r>
            <a:r>
              <a:rPr lang="es-ES" b="1" dirty="0"/>
              <a:t>multidosis</a:t>
            </a:r>
            <a:r>
              <a:rPr lang="es-ES"/>
              <a:t> presentan más variabilidad, aunque podemos clasificarlos en: dispositivos que están listos con abrir completamente el inhalador y dispositivos</a:t>
            </a:r>
            <a:r>
              <a:rPr lang="es-ES" dirty="0"/>
              <a:t> que requieren pasos adicionales, tras destaparlo.</a:t>
            </a:r>
          </a:p>
          <a:p>
            <a:pPr marL="628650" lvl="1" indent="-171450">
              <a:buFont typeface="Courier New" panose="02070309020205020404" pitchFamily="49" charset="0"/>
              <a:buChar char="o"/>
              <a:defRPr/>
            </a:pPr>
            <a:endParaRPr lang="es-ES" dirty="0"/>
          </a:p>
          <a:p>
            <a:pPr marL="628650" marR="0" lvl="1" indent="-171450" algn="l" defTabSz="914400">
              <a:lnSpc>
                <a:spcPct val="100000"/>
              </a:lnSpc>
              <a:spcBef>
                <a:spcPts val="0"/>
              </a:spcBef>
              <a:spcAft>
                <a:spcPts val="0"/>
              </a:spcAft>
              <a:buClrTx/>
              <a:buSzTx/>
              <a:buFont typeface="Courier New" panose="02070309020205020404" pitchFamily="49" charset="0"/>
              <a:buChar char="o"/>
              <a:tabLst/>
              <a:defRPr/>
            </a:pPr>
            <a:endParaRPr lang="es-ES" dirty="0"/>
          </a:p>
          <a:p>
            <a:pPr marL="0" marR="0" lvl="0" indent="0" algn="l" defTabSz="914400" rtl="0" eaLnBrk="1" fontAlgn="auto" latinLnBrk="0" hangingPunct="1">
              <a:lnSpc>
                <a:spcPct val="100000"/>
              </a:lnSpc>
              <a:spcBef>
                <a:spcPts val="0"/>
              </a:spcBef>
              <a:spcAft>
                <a:spcPts val="0"/>
              </a:spcAft>
              <a:buClrTx/>
              <a:buSzTx/>
              <a:buFont typeface="Courier New" panose="02070309020205020404" pitchFamily="49" charset="0"/>
              <a:buNone/>
              <a:tabLst/>
              <a:defRPr/>
            </a:pPr>
            <a:r>
              <a:rPr lang="es-ES" dirty="0"/>
              <a:t>REFERENICAS:</a:t>
            </a:r>
          </a:p>
          <a:p>
            <a:pPr marL="171450" indent="-171450" fontAlgn="t">
              <a:buFont typeface="Arial" panose="020B0604020202020204" pitchFamily="34" charset="0"/>
              <a:buChar char="•"/>
            </a:pPr>
            <a:r>
              <a:rPr lang="es-ES" dirty="0">
                <a:effectLst/>
                <a:latin typeface="Arial" panose="020B0604020202020204" pitchFamily="34" charset="0"/>
              </a:rPr>
              <a:t>Plaza, V., &amp; Giner, J. (2018). </a:t>
            </a:r>
            <a:r>
              <a:rPr lang="es-ES" i="1" dirty="0">
                <a:effectLst/>
                <a:latin typeface="Arial" panose="020B0604020202020204" pitchFamily="34" charset="0"/>
              </a:rPr>
              <a:t>GEMA inhaladores: terapia inhalada: fundamentos, dispositivos y aplicaciones prácticas</a:t>
            </a:r>
            <a:r>
              <a:rPr lang="es-ES" dirty="0">
                <a:effectLst/>
                <a:latin typeface="Arial" panose="020B0604020202020204" pitchFamily="34" charset="0"/>
              </a:rPr>
              <a:t>.</a:t>
            </a:r>
          </a:p>
          <a:p>
            <a:endParaRPr lang="es-ES" dirty="0"/>
          </a:p>
        </p:txBody>
      </p:sp>
      <p:sp>
        <p:nvSpPr>
          <p:cNvPr id="4" name="Marcador de número de diapositiva 3">
            <a:extLst>
              <a:ext uri="{FF2B5EF4-FFF2-40B4-BE49-F238E27FC236}">
                <a16:creationId xmlns:a16="http://schemas.microsoft.com/office/drawing/2014/main" id="{F77A16FD-BB1A-6836-F8F1-A56D7B7867E0}"/>
              </a:ext>
            </a:extLst>
          </p:cNvPr>
          <p:cNvSpPr>
            <a:spLocks noGrp="1"/>
          </p:cNvSpPr>
          <p:nvPr>
            <p:ph type="sldNum" sz="quarter" idx="5"/>
          </p:nvPr>
        </p:nvSpPr>
        <p:spPr/>
        <p:txBody>
          <a:bodyPr/>
          <a:lstStyle/>
          <a:p>
            <a:fld id="{52AFF690-C236-4106-AD88-392926BD6767}" type="slidenum">
              <a:rPr lang="es-ES" smtClean="0"/>
              <a:t>8</a:t>
            </a:fld>
            <a:endParaRPr lang="es-ES" dirty="0"/>
          </a:p>
        </p:txBody>
      </p:sp>
    </p:spTree>
    <p:extLst>
      <p:ext uri="{BB962C8B-B14F-4D97-AF65-F5344CB8AC3E}">
        <p14:creationId xmlns:p14="http://schemas.microsoft.com/office/powerpoint/2010/main" val="32778830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A2D8B6-A03E-B762-3CD8-EE66500575F2}"/>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9F86B581-C1E5-518C-EEB4-5EC818B44344}"/>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99DB7F08-A8BC-85F6-67F6-2CF0A65803CB}"/>
              </a:ext>
            </a:extLst>
          </p:cNvPr>
          <p:cNvSpPr>
            <a:spLocks noGrp="1"/>
          </p:cNvSpPr>
          <p:nvPr>
            <p:ph type="body" idx="1"/>
          </p:nvPr>
        </p:nvSpPr>
        <p:spPr/>
        <p:txBody>
          <a:bodyPr/>
          <a:lstStyle/>
          <a:p>
            <a:endParaRPr lang="es-ES" dirty="0"/>
          </a:p>
        </p:txBody>
      </p:sp>
      <p:sp>
        <p:nvSpPr>
          <p:cNvPr id="4" name="Marcador de número de diapositiva 3">
            <a:extLst>
              <a:ext uri="{FF2B5EF4-FFF2-40B4-BE49-F238E27FC236}">
                <a16:creationId xmlns:a16="http://schemas.microsoft.com/office/drawing/2014/main" id="{79D038FE-F0F9-0609-21BD-4DC152E1748E}"/>
              </a:ext>
            </a:extLst>
          </p:cNvPr>
          <p:cNvSpPr>
            <a:spLocks noGrp="1"/>
          </p:cNvSpPr>
          <p:nvPr>
            <p:ph type="sldNum" sz="quarter" idx="5"/>
          </p:nvPr>
        </p:nvSpPr>
        <p:spPr/>
        <p:txBody>
          <a:bodyPr/>
          <a:lstStyle/>
          <a:p>
            <a:fld id="{52AFF690-C236-4106-AD88-392926BD6767}" type="slidenum">
              <a:rPr lang="es-ES" smtClean="0"/>
              <a:t>9</a:t>
            </a:fld>
            <a:endParaRPr lang="es-ES" dirty="0"/>
          </a:p>
        </p:txBody>
      </p:sp>
    </p:spTree>
    <p:extLst>
      <p:ext uri="{BB962C8B-B14F-4D97-AF65-F5344CB8AC3E}">
        <p14:creationId xmlns:p14="http://schemas.microsoft.com/office/powerpoint/2010/main" val="31909232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A3A530-D646-8EBE-417D-4BE9AC1256FD}"/>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16D82B10-6F05-3997-0E1D-28A7F5C732E8}"/>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EED0551A-2A9D-104F-AB22-B1C94713B802}"/>
              </a:ext>
            </a:extLst>
          </p:cNvPr>
          <p:cNvSpPr>
            <a:spLocks noGrp="1"/>
          </p:cNvSpPr>
          <p:nvPr>
            <p:ph type="body" idx="1"/>
          </p:nvPr>
        </p:nvSpPr>
        <p:spPr/>
        <p:txBody>
          <a:bodyPr/>
          <a:lstStyle/>
          <a:p>
            <a:r>
              <a:rPr lang="es-ES" sz="1400" dirty="0"/>
              <a:t>En general, podemos dividir los pasos a seguir para realizar correctamente la terapia inhalada en 5: </a:t>
            </a:r>
          </a:p>
          <a:p>
            <a:pPr marL="342900" indent="-342900">
              <a:buFont typeface="+mj-lt"/>
              <a:buAutoNum type="arabicPeriod"/>
            </a:pPr>
            <a:r>
              <a:rPr lang="es-ES" sz="1400" dirty="0"/>
              <a:t>Preparación del inhalador.</a:t>
            </a:r>
          </a:p>
          <a:p>
            <a:pPr marL="342900" indent="-342900">
              <a:buFont typeface="+mj-lt"/>
              <a:buAutoNum type="arabicPeriod"/>
            </a:pPr>
            <a:r>
              <a:rPr lang="es-ES" sz="1400" dirty="0"/>
              <a:t>Inhalación del fármaco, de forma que los labios se sitúen alrededor de la boquilla y evitando que los dientes y la lengua la tapen. Esto también es aplicable a todos los inhaladores.</a:t>
            </a:r>
          </a:p>
          <a:p>
            <a:pPr marL="342900" indent="-342900">
              <a:buFont typeface="+mj-lt"/>
              <a:buAutoNum type="arabicPeriod"/>
            </a:pPr>
            <a:r>
              <a:rPr lang="es-ES" sz="1400" dirty="0"/>
              <a:t>Aguantar la respiración (apnea).</a:t>
            </a:r>
          </a:p>
          <a:p>
            <a:pPr marL="342900" indent="-342900">
              <a:buFont typeface="+mj-lt"/>
              <a:buAutoNum type="arabicPeriod"/>
            </a:pPr>
            <a:r>
              <a:rPr lang="es-ES" sz="1400" dirty="0"/>
              <a:t>Cerrar o tapar el dispositivo.</a:t>
            </a:r>
          </a:p>
          <a:p>
            <a:pPr marL="342900" indent="-342900">
              <a:buFont typeface="+mj-lt"/>
              <a:buAutoNum type="arabicPeriod"/>
            </a:pPr>
            <a:r>
              <a:rPr lang="es-ES" sz="1400" dirty="0"/>
              <a:t>Enjuagar la boca y hacer gárgaras. Esta última, si bien no está directamente relacionada con ella, es importante para eliminar los restos del fármaco o fármacos de la boca para evitar los efectos secundarios. Es más efectivo realizar enjuagues y hacer gárgaras con agua, que solo enjuagues o solo gárgaras por separado </a:t>
            </a:r>
          </a:p>
          <a:p>
            <a:r>
              <a:rPr lang="es-ES" sz="1400" dirty="0"/>
              <a:t>Estas fases, si bien son generales para todos, varían según el tipo de inhalador que tengamos que utilizar y que vamos a ver a continuación.</a:t>
            </a:r>
          </a:p>
          <a:p>
            <a:endParaRPr lang="es-ES" sz="1400" b="1" dirty="0"/>
          </a:p>
          <a:p>
            <a:r>
              <a:rPr lang="es-ES" sz="1400" b="1" dirty="0"/>
              <a:t>REFERENCIAS:</a:t>
            </a:r>
          </a:p>
          <a:p>
            <a:pPr marL="342900" indent="-342900">
              <a:buFont typeface="Arial" panose="020B0604020202020204" pitchFamily="34" charset="0"/>
              <a:buChar char="•"/>
            </a:pPr>
            <a:r>
              <a:rPr lang="es-ES" sz="2000" b="0" i="0" dirty="0">
                <a:solidFill>
                  <a:srgbClr val="222222"/>
                </a:solidFill>
                <a:effectLst/>
                <a:latin typeface="Arial" panose="020B0604020202020204" pitchFamily="34" charset="0"/>
              </a:rPr>
              <a:t>Gómez Neira, M. C., Mata Hernández, M. C., Padilla Bernáldez, M., &amp; Palacios Gómez, L. (2021). Guía de recomendaciones prácticas en Enfermería. </a:t>
            </a:r>
            <a:r>
              <a:rPr lang="es-ES" sz="2000" b="0" i="1" dirty="0">
                <a:solidFill>
                  <a:srgbClr val="222222"/>
                </a:solidFill>
                <a:effectLst/>
                <a:latin typeface="Arial" panose="020B0604020202020204" pitchFamily="34" charset="0"/>
              </a:rPr>
              <a:t>EPOC. Enríquez Jiménez M y Fernández Fernández P. Coordinadoras. Madrid: IM&amp;C</a:t>
            </a:r>
            <a:r>
              <a:rPr lang="es-ES" sz="2000" b="0" i="0" dirty="0">
                <a:solidFill>
                  <a:srgbClr val="222222"/>
                </a:solidFill>
                <a:effectLst/>
                <a:latin typeface="Arial" panose="020B0604020202020204" pitchFamily="34" charset="0"/>
              </a:rPr>
              <a:t>.</a:t>
            </a:r>
          </a:p>
          <a:p>
            <a:pPr marL="342900" indent="-342900">
              <a:buFont typeface="Arial" panose="020B0604020202020204" pitchFamily="34" charset="0"/>
              <a:buChar char="•"/>
            </a:pPr>
            <a:r>
              <a:rPr lang="es-ES" sz="1400" dirty="0">
                <a:effectLst/>
                <a:latin typeface="Arial" panose="020B0604020202020204" pitchFamily="34" charset="0"/>
              </a:rPr>
              <a:t>Plaza, V., &amp; Giner, J. (2018). </a:t>
            </a:r>
            <a:r>
              <a:rPr lang="es-ES" sz="1400" i="1" dirty="0">
                <a:effectLst/>
                <a:latin typeface="Arial" panose="020B0604020202020204" pitchFamily="34" charset="0"/>
              </a:rPr>
              <a:t>GEMA inhaladores: terapia inhalada: fundamentos, dispositivos y aplicaciones prácticas</a:t>
            </a:r>
            <a:r>
              <a:rPr lang="es-ES" sz="1400" dirty="0">
                <a:effectLst/>
                <a:latin typeface="Arial" panose="020B0604020202020204" pitchFamily="34" charset="0"/>
              </a:rPr>
              <a:t>.</a:t>
            </a:r>
          </a:p>
          <a:p>
            <a:pPr marL="342900" indent="-342900">
              <a:buFont typeface="Arial" panose="020B0604020202020204" pitchFamily="34" charset="0"/>
              <a:buChar char="•"/>
            </a:pPr>
            <a:r>
              <a:rPr lang="es-ES" sz="2000" b="0" i="0" dirty="0">
                <a:solidFill>
                  <a:srgbClr val="222222"/>
                </a:solidFill>
                <a:effectLst/>
                <a:latin typeface="Arial" panose="020B0604020202020204" pitchFamily="34" charset="0"/>
              </a:rPr>
              <a:t>Levy, M. L., Dekhuijzen, P. N. R., Barnes, P. J., Broeders, M. E. A. C., Corrigan, C. J., Chawes, B. L., ... &amp; Pedersen, S. (2016). Inhaler technique: facts and fantasies. A view from the Aerosol Drug Management Improvement Team (ADMIT). </a:t>
            </a:r>
            <a:r>
              <a:rPr lang="es-ES" sz="2000" b="0" i="1" dirty="0">
                <a:solidFill>
                  <a:srgbClr val="222222"/>
                </a:solidFill>
                <a:effectLst/>
                <a:latin typeface="Arial" panose="020B0604020202020204" pitchFamily="34" charset="0"/>
              </a:rPr>
              <a:t>NPJ primary care respiratory medicine</a:t>
            </a:r>
            <a:r>
              <a:rPr lang="es-ES" sz="2000" b="0" i="0" dirty="0">
                <a:solidFill>
                  <a:srgbClr val="222222"/>
                </a:solidFill>
                <a:effectLst/>
                <a:latin typeface="Arial" panose="020B0604020202020204" pitchFamily="34" charset="0"/>
              </a:rPr>
              <a:t>, </a:t>
            </a:r>
            <a:r>
              <a:rPr lang="es-ES" sz="2000" b="0" i="1" dirty="0">
                <a:solidFill>
                  <a:srgbClr val="222222"/>
                </a:solidFill>
                <a:effectLst/>
                <a:latin typeface="Arial" panose="020B0604020202020204" pitchFamily="34" charset="0"/>
              </a:rPr>
              <a:t>26</a:t>
            </a:r>
            <a:r>
              <a:rPr lang="es-ES" sz="2000" b="0" i="0" dirty="0">
                <a:solidFill>
                  <a:srgbClr val="222222"/>
                </a:solidFill>
                <a:effectLst/>
                <a:latin typeface="Arial" panose="020B0604020202020204" pitchFamily="34" charset="0"/>
              </a:rPr>
              <a:t>(1), 1-7.</a:t>
            </a:r>
          </a:p>
          <a:p>
            <a:pPr marL="342900" indent="-342900">
              <a:buFont typeface="Arial" panose="020B0604020202020204" pitchFamily="34" charset="0"/>
              <a:buChar char="•"/>
            </a:pPr>
            <a:r>
              <a:rPr lang="es-ES" sz="2000" b="0" i="0" dirty="0">
                <a:solidFill>
                  <a:srgbClr val="222222"/>
                </a:solidFill>
                <a:effectLst/>
                <a:latin typeface="Arial" panose="020B0604020202020204" pitchFamily="34" charset="0"/>
              </a:rPr>
              <a:t>Yokoyama, H., Yamamura, Y., Ozeki, T., Iga, T., &amp; Yamada, Y. (2006). Influence of mouth washing procedures on the removal of drug residues following inhalation of corticosteroids. </a:t>
            </a:r>
            <a:r>
              <a:rPr lang="es-ES" sz="2000" b="0" i="1" dirty="0">
                <a:solidFill>
                  <a:srgbClr val="222222"/>
                </a:solidFill>
                <a:effectLst/>
                <a:latin typeface="Arial" panose="020B0604020202020204" pitchFamily="34" charset="0"/>
              </a:rPr>
              <a:t>Biological and Pharmaceutical Bulletin</a:t>
            </a:r>
            <a:r>
              <a:rPr lang="es-ES" sz="2000" b="0" i="0" dirty="0">
                <a:solidFill>
                  <a:srgbClr val="222222"/>
                </a:solidFill>
                <a:effectLst/>
                <a:latin typeface="Arial" panose="020B0604020202020204" pitchFamily="34" charset="0"/>
              </a:rPr>
              <a:t>, </a:t>
            </a:r>
            <a:r>
              <a:rPr lang="es-ES" sz="2000" b="0" i="1" dirty="0">
                <a:solidFill>
                  <a:srgbClr val="222222"/>
                </a:solidFill>
                <a:effectLst/>
                <a:latin typeface="Arial" panose="020B0604020202020204" pitchFamily="34" charset="0"/>
              </a:rPr>
              <a:t>29</a:t>
            </a:r>
            <a:r>
              <a:rPr lang="es-ES" sz="2000" b="0" i="0" dirty="0">
                <a:solidFill>
                  <a:srgbClr val="222222"/>
                </a:solidFill>
                <a:effectLst/>
                <a:latin typeface="Arial" panose="020B0604020202020204" pitchFamily="34" charset="0"/>
              </a:rPr>
              <a:t>(9), 1923-1925.</a:t>
            </a:r>
            <a:endParaRPr lang="es-ES" sz="1400" dirty="0"/>
          </a:p>
        </p:txBody>
      </p:sp>
      <p:sp>
        <p:nvSpPr>
          <p:cNvPr id="4" name="Marcador de número de diapositiva 3">
            <a:extLst>
              <a:ext uri="{FF2B5EF4-FFF2-40B4-BE49-F238E27FC236}">
                <a16:creationId xmlns:a16="http://schemas.microsoft.com/office/drawing/2014/main" id="{F4BDFF0B-5AB6-0D02-2934-EC19BF578EBA}"/>
              </a:ext>
            </a:extLst>
          </p:cNvPr>
          <p:cNvSpPr>
            <a:spLocks noGrp="1"/>
          </p:cNvSpPr>
          <p:nvPr>
            <p:ph type="sldNum" sz="quarter" idx="5"/>
          </p:nvPr>
        </p:nvSpPr>
        <p:spPr/>
        <p:txBody>
          <a:bodyPr/>
          <a:lstStyle/>
          <a:p>
            <a:fld id="{52AFF690-C236-4106-AD88-392926BD6767}" type="slidenum">
              <a:rPr lang="es-ES" smtClean="0"/>
              <a:t>10</a:t>
            </a:fld>
            <a:endParaRPr lang="es-ES" dirty="0"/>
          </a:p>
        </p:txBody>
      </p:sp>
    </p:spTree>
    <p:extLst>
      <p:ext uri="{BB962C8B-B14F-4D97-AF65-F5344CB8AC3E}">
        <p14:creationId xmlns:p14="http://schemas.microsoft.com/office/powerpoint/2010/main" val="18655134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pic>
        <p:nvPicPr>
          <p:cNvPr id="4" name="Imagen 3" descr="Logotipo&#10;&#10;Descripción generada automáticamente con confianza media">
            <a:extLst>
              <a:ext uri="{FF2B5EF4-FFF2-40B4-BE49-F238E27FC236}">
                <a16:creationId xmlns:a16="http://schemas.microsoft.com/office/drawing/2014/main" id="{F75333EE-10C4-B224-5C34-A12C9C0E642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85131" y="297718"/>
            <a:ext cx="2010508" cy="982197"/>
          </a:xfrm>
          <a:prstGeom prst="rect">
            <a:avLst/>
          </a:prstGeom>
        </p:spPr>
      </p:pic>
      <p:sp>
        <p:nvSpPr>
          <p:cNvPr id="2" name="Título 1">
            <a:extLst>
              <a:ext uri="{FF2B5EF4-FFF2-40B4-BE49-F238E27FC236}">
                <a16:creationId xmlns:a16="http://schemas.microsoft.com/office/drawing/2014/main" id="{B1C0843C-1EB0-D926-44D9-7CCC4E635E68}"/>
              </a:ext>
            </a:extLst>
          </p:cNvPr>
          <p:cNvSpPr>
            <a:spLocks noGrp="1"/>
          </p:cNvSpPr>
          <p:nvPr>
            <p:ph type="ctrTitle"/>
          </p:nvPr>
        </p:nvSpPr>
        <p:spPr>
          <a:xfrm>
            <a:off x="6096000" y="2010387"/>
            <a:ext cx="5602014" cy="2387600"/>
          </a:xfrm>
        </p:spPr>
        <p:txBody>
          <a:bodyPr anchor="b">
            <a:normAutofit/>
          </a:bodyPr>
          <a:lstStyle>
            <a:lvl1pPr algn="l">
              <a:defRPr sz="5400">
                <a:solidFill>
                  <a:srgbClr val="B90066"/>
                </a:solidFill>
                <a:latin typeface="Aptos SemiBold" panose="020F0502020204030204" pitchFamily="34" charset="0"/>
              </a:defRPr>
            </a:lvl1pPr>
          </a:lstStyle>
          <a:p>
            <a:r>
              <a:rPr lang="es-ES" dirty="0"/>
              <a:t>Haga clic para modificar el estilo de título del patrón</a:t>
            </a:r>
          </a:p>
        </p:txBody>
      </p:sp>
      <p:sp>
        <p:nvSpPr>
          <p:cNvPr id="3" name="Subtítulo 2">
            <a:extLst>
              <a:ext uri="{FF2B5EF4-FFF2-40B4-BE49-F238E27FC236}">
                <a16:creationId xmlns:a16="http://schemas.microsoft.com/office/drawing/2014/main" id="{27A65ED1-EDC5-E47D-BD3D-4DB0CE33FC34}"/>
              </a:ext>
            </a:extLst>
          </p:cNvPr>
          <p:cNvSpPr>
            <a:spLocks noGrp="1"/>
          </p:cNvSpPr>
          <p:nvPr>
            <p:ph type="subTitle" idx="1"/>
          </p:nvPr>
        </p:nvSpPr>
        <p:spPr>
          <a:xfrm>
            <a:off x="6096000" y="4498854"/>
            <a:ext cx="5602014" cy="1655762"/>
          </a:xfrm>
        </p:spPr>
        <p:txBody>
          <a:bodyPr/>
          <a:lstStyle>
            <a:lvl1pPr marL="0" indent="0" algn="l">
              <a:buNone/>
              <a:defRPr sz="2400">
                <a:solidFill>
                  <a:srgbClr val="888B8D"/>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p>
        </p:txBody>
      </p:sp>
      <p:pic>
        <p:nvPicPr>
          <p:cNvPr id="16" name="Imagen 15" descr="Mujer mayor en la playa al atardecer">
            <a:extLst>
              <a:ext uri="{FF2B5EF4-FFF2-40B4-BE49-F238E27FC236}">
                <a16:creationId xmlns:a16="http://schemas.microsoft.com/office/drawing/2014/main" id="{C7479185-CC14-4D78-D453-C7100B54CCAB}"/>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0" y="0"/>
            <a:ext cx="5917324" cy="6858000"/>
          </a:xfrm>
          <a:prstGeom prst="rect">
            <a:avLst/>
          </a:prstGeom>
        </p:spPr>
      </p:pic>
    </p:spTree>
    <p:extLst>
      <p:ext uri="{BB962C8B-B14F-4D97-AF65-F5344CB8AC3E}">
        <p14:creationId xmlns:p14="http://schemas.microsoft.com/office/powerpoint/2010/main" val="388190552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F9D600-6C76-73AA-4EA1-981A122D548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22672DD3-EB7A-15E7-FB10-88498E3A547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95EC0908-7774-F9E2-E18F-24B300202F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44E62E3-33C0-7AAE-0D57-3BDA76533B2A}"/>
              </a:ext>
            </a:extLst>
          </p:cNvPr>
          <p:cNvSpPr>
            <a:spLocks noGrp="1"/>
          </p:cNvSpPr>
          <p:nvPr>
            <p:ph type="dt" sz="half" idx="10"/>
          </p:nvPr>
        </p:nvSpPr>
        <p:spPr/>
        <p:txBody>
          <a:bodyPr/>
          <a:lstStyle/>
          <a:p>
            <a:fld id="{6C791350-0B3D-4AE8-8965-EE315C3514A2}" type="datetimeFigureOut">
              <a:rPr lang="es-ES" smtClean="0"/>
              <a:t>19/02/2026</a:t>
            </a:fld>
            <a:endParaRPr lang="es-ES" dirty="0"/>
          </a:p>
        </p:txBody>
      </p:sp>
      <p:sp>
        <p:nvSpPr>
          <p:cNvPr id="6" name="Marcador de pie de página 5">
            <a:extLst>
              <a:ext uri="{FF2B5EF4-FFF2-40B4-BE49-F238E27FC236}">
                <a16:creationId xmlns:a16="http://schemas.microsoft.com/office/drawing/2014/main" id="{9A3BB667-312A-842C-2D7F-DA7199576F98}"/>
              </a:ext>
            </a:extLst>
          </p:cNvPr>
          <p:cNvSpPr>
            <a:spLocks noGrp="1"/>
          </p:cNvSpPr>
          <p:nvPr>
            <p:ph type="ftr" sz="quarter" idx="11"/>
          </p:nvPr>
        </p:nvSpPr>
        <p:spPr/>
        <p:txBody>
          <a:bodyPr/>
          <a:lstStyle/>
          <a:p>
            <a:endParaRPr lang="es-ES" dirty="0"/>
          </a:p>
        </p:txBody>
      </p:sp>
      <p:sp>
        <p:nvSpPr>
          <p:cNvPr id="7" name="Marcador de número de diapositiva 6">
            <a:extLst>
              <a:ext uri="{FF2B5EF4-FFF2-40B4-BE49-F238E27FC236}">
                <a16:creationId xmlns:a16="http://schemas.microsoft.com/office/drawing/2014/main" id="{587635C3-4AF3-5AA4-4136-B73B1CD1924B}"/>
              </a:ext>
            </a:extLst>
          </p:cNvPr>
          <p:cNvSpPr>
            <a:spLocks noGrp="1"/>
          </p:cNvSpPr>
          <p:nvPr>
            <p:ph type="sldNum" sz="quarter" idx="12"/>
          </p:nvPr>
        </p:nvSpPr>
        <p:spPr/>
        <p:txBody>
          <a:bodyPr/>
          <a:lstStyle/>
          <a:p>
            <a:fld id="{E4BBE33B-855A-4BA8-A539-E87F48E3A1B9}" type="slidenum">
              <a:rPr lang="es-ES" smtClean="0"/>
              <a:t>‹Nº›</a:t>
            </a:fld>
            <a:endParaRPr lang="es-ES" dirty="0"/>
          </a:p>
        </p:txBody>
      </p:sp>
    </p:spTree>
    <p:extLst>
      <p:ext uri="{BB962C8B-B14F-4D97-AF65-F5344CB8AC3E}">
        <p14:creationId xmlns:p14="http://schemas.microsoft.com/office/powerpoint/2010/main" val="4364273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44F288-513B-AA9B-DA94-6252652E6DC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66CB0BE-595D-0F2D-5044-940731A82466}"/>
              </a:ext>
            </a:extLst>
          </p:cNvPr>
          <p:cNvSpPr>
            <a:spLocks noGrp="1"/>
          </p:cNvSpPr>
          <p:nvPr>
            <p:ph type="pic" idx="1"/>
          </p:nvPr>
        </p:nvSpPr>
        <p:spPr>
          <a:xfrm>
            <a:off x="5180012" y="99218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dirty="0"/>
          </a:p>
        </p:txBody>
      </p:sp>
      <p:sp>
        <p:nvSpPr>
          <p:cNvPr id="4" name="Marcador de texto 3">
            <a:extLst>
              <a:ext uri="{FF2B5EF4-FFF2-40B4-BE49-F238E27FC236}">
                <a16:creationId xmlns:a16="http://schemas.microsoft.com/office/drawing/2014/main" id="{33F53042-0607-4DE5-64A0-ABD16D329E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17E8FCD-FC09-FDCB-722E-23F568ED05BB}"/>
              </a:ext>
            </a:extLst>
          </p:cNvPr>
          <p:cNvSpPr>
            <a:spLocks noGrp="1"/>
          </p:cNvSpPr>
          <p:nvPr>
            <p:ph type="dt" sz="half" idx="10"/>
          </p:nvPr>
        </p:nvSpPr>
        <p:spPr/>
        <p:txBody>
          <a:bodyPr/>
          <a:lstStyle/>
          <a:p>
            <a:fld id="{6C791350-0B3D-4AE8-8965-EE315C3514A2}" type="datetimeFigureOut">
              <a:rPr lang="es-ES" smtClean="0"/>
              <a:t>19/02/2026</a:t>
            </a:fld>
            <a:endParaRPr lang="es-ES" dirty="0"/>
          </a:p>
        </p:txBody>
      </p:sp>
      <p:sp>
        <p:nvSpPr>
          <p:cNvPr id="6" name="Marcador de pie de página 5">
            <a:extLst>
              <a:ext uri="{FF2B5EF4-FFF2-40B4-BE49-F238E27FC236}">
                <a16:creationId xmlns:a16="http://schemas.microsoft.com/office/drawing/2014/main" id="{2A4C6429-BF7F-CA68-5CF8-453E55478F66}"/>
              </a:ext>
            </a:extLst>
          </p:cNvPr>
          <p:cNvSpPr>
            <a:spLocks noGrp="1"/>
          </p:cNvSpPr>
          <p:nvPr>
            <p:ph type="ftr" sz="quarter" idx="11"/>
          </p:nvPr>
        </p:nvSpPr>
        <p:spPr/>
        <p:txBody>
          <a:bodyPr/>
          <a:lstStyle/>
          <a:p>
            <a:endParaRPr lang="es-ES" dirty="0"/>
          </a:p>
        </p:txBody>
      </p:sp>
      <p:sp>
        <p:nvSpPr>
          <p:cNvPr id="7" name="Marcador de número de diapositiva 6">
            <a:extLst>
              <a:ext uri="{FF2B5EF4-FFF2-40B4-BE49-F238E27FC236}">
                <a16:creationId xmlns:a16="http://schemas.microsoft.com/office/drawing/2014/main" id="{A128CAAC-0F60-5AB2-22F7-AB868E005E4F}"/>
              </a:ext>
            </a:extLst>
          </p:cNvPr>
          <p:cNvSpPr>
            <a:spLocks noGrp="1"/>
          </p:cNvSpPr>
          <p:nvPr>
            <p:ph type="sldNum" sz="quarter" idx="12"/>
          </p:nvPr>
        </p:nvSpPr>
        <p:spPr/>
        <p:txBody>
          <a:bodyPr/>
          <a:lstStyle/>
          <a:p>
            <a:fld id="{E4BBE33B-855A-4BA8-A539-E87F48E3A1B9}" type="slidenum">
              <a:rPr lang="es-ES" smtClean="0"/>
              <a:t>‹Nº›</a:t>
            </a:fld>
            <a:endParaRPr lang="es-ES" dirty="0"/>
          </a:p>
        </p:txBody>
      </p:sp>
    </p:spTree>
    <p:extLst>
      <p:ext uri="{BB962C8B-B14F-4D97-AF65-F5344CB8AC3E}">
        <p14:creationId xmlns:p14="http://schemas.microsoft.com/office/powerpoint/2010/main" val="42934421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C9D440-8891-73C2-BEE1-A8291DAC6867}"/>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24004DE3-5D7E-84D7-2484-441F3FCE6345}"/>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AE3B36B-CB46-B02D-1B79-C4C2C0A52CEE}"/>
              </a:ext>
            </a:extLst>
          </p:cNvPr>
          <p:cNvSpPr>
            <a:spLocks noGrp="1"/>
          </p:cNvSpPr>
          <p:nvPr>
            <p:ph type="dt" sz="half" idx="10"/>
          </p:nvPr>
        </p:nvSpPr>
        <p:spPr/>
        <p:txBody>
          <a:bodyPr/>
          <a:lstStyle/>
          <a:p>
            <a:fld id="{6C791350-0B3D-4AE8-8965-EE315C3514A2}" type="datetimeFigureOut">
              <a:rPr lang="es-ES" smtClean="0"/>
              <a:t>19/02/2026</a:t>
            </a:fld>
            <a:endParaRPr lang="es-ES" dirty="0"/>
          </a:p>
        </p:txBody>
      </p:sp>
      <p:sp>
        <p:nvSpPr>
          <p:cNvPr id="5" name="Marcador de pie de página 4">
            <a:extLst>
              <a:ext uri="{FF2B5EF4-FFF2-40B4-BE49-F238E27FC236}">
                <a16:creationId xmlns:a16="http://schemas.microsoft.com/office/drawing/2014/main" id="{958F39B1-500C-6F73-0CAF-CA949C27C511}"/>
              </a:ext>
            </a:extLst>
          </p:cNvPr>
          <p:cNvSpPr>
            <a:spLocks noGrp="1"/>
          </p:cNvSpPr>
          <p:nvPr>
            <p:ph type="ftr" sz="quarter" idx="11"/>
          </p:nvPr>
        </p:nvSpPr>
        <p:spPr/>
        <p:txBody>
          <a:bodyPr/>
          <a:lstStyle/>
          <a:p>
            <a:endParaRPr lang="es-ES" dirty="0"/>
          </a:p>
        </p:txBody>
      </p:sp>
      <p:sp>
        <p:nvSpPr>
          <p:cNvPr id="6" name="Marcador de número de diapositiva 5">
            <a:extLst>
              <a:ext uri="{FF2B5EF4-FFF2-40B4-BE49-F238E27FC236}">
                <a16:creationId xmlns:a16="http://schemas.microsoft.com/office/drawing/2014/main" id="{567730C8-C630-9D3B-427C-DB66D79312EB}"/>
              </a:ext>
            </a:extLst>
          </p:cNvPr>
          <p:cNvSpPr>
            <a:spLocks noGrp="1"/>
          </p:cNvSpPr>
          <p:nvPr>
            <p:ph type="sldNum" sz="quarter" idx="12"/>
          </p:nvPr>
        </p:nvSpPr>
        <p:spPr/>
        <p:txBody>
          <a:bodyPr/>
          <a:lstStyle/>
          <a:p>
            <a:fld id="{E4BBE33B-855A-4BA8-A539-E87F48E3A1B9}" type="slidenum">
              <a:rPr lang="es-ES" smtClean="0"/>
              <a:t>‹Nº›</a:t>
            </a:fld>
            <a:endParaRPr lang="es-ES" dirty="0"/>
          </a:p>
        </p:txBody>
      </p:sp>
    </p:spTree>
    <p:extLst>
      <p:ext uri="{BB962C8B-B14F-4D97-AF65-F5344CB8AC3E}">
        <p14:creationId xmlns:p14="http://schemas.microsoft.com/office/powerpoint/2010/main" val="2388318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84F479E-D5B2-2813-00A9-FF4C229E419A}"/>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0406C30-1A5B-20D8-A1D0-918F0DD306B5}"/>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7446961-BD40-06E0-96D3-53FFA22B3C8D}"/>
              </a:ext>
            </a:extLst>
          </p:cNvPr>
          <p:cNvSpPr>
            <a:spLocks noGrp="1"/>
          </p:cNvSpPr>
          <p:nvPr>
            <p:ph type="dt" sz="half" idx="10"/>
          </p:nvPr>
        </p:nvSpPr>
        <p:spPr/>
        <p:txBody>
          <a:bodyPr/>
          <a:lstStyle/>
          <a:p>
            <a:fld id="{6C791350-0B3D-4AE8-8965-EE315C3514A2}" type="datetimeFigureOut">
              <a:rPr lang="es-ES" smtClean="0"/>
              <a:t>19/02/2026</a:t>
            </a:fld>
            <a:endParaRPr lang="es-ES" dirty="0"/>
          </a:p>
        </p:txBody>
      </p:sp>
      <p:sp>
        <p:nvSpPr>
          <p:cNvPr id="5" name="Marcador de pie de página 4">
            <a:extLst>
              <a:ext uri="{FF2B5EF4-FFF2-40B4-BE49-F238E27FC236}">
                <a16:creationId xmlns:a16="http://schemas.microsoft.com/office/drawing/2014/main" id="{815EBEAE-C407-AAC0-5263-0CBA93666CDE}"/>
              </a:ext>
            </a:extLst>
          </p:cNvPr>
          <p:cNvSpPr>
            <a:spLocks noGrp="1"/>
          </p:cNvSpPr>
          <p:nvPr>
            <p:ph type="ftr" sz="quarter" idx="11"/>
          </p:nvPr>
        </p:nvSpPr>
        <p:spPr/>
        <p:txBody>
          <a:bodyPr/>
          <a:lstStyle/>
          <a:p>
            <a:endParaRPr lang="es-ES" dirty="0"/>
          </a:p>
        </p:txBody>
      </p:sp>
      <p:sp>
        <p:nvSpPr>
          <p:cNvPr id="6" name="Marcador de número de diapositiva 5">
            <a:extLst>
              <a:ext uri="{FF2B5EF4-FFF2-40B4-BE49-F238E27FC236}">
                <a16:creationId xmlns:a16="http://schemas.microsoft.com/office/drawing/2014/main" id="{97D6687F-9184-1640-7759-AC6DD1D6AC1C}"/>
              </a:ext>
            </a:extLst>
          </p:cNvPr>
          <p:cNvSpPr>
            <a:spLocks noGrp="1"/>
          </p:cNvSpPr>
          <p:nvPr>
            <p:ph type="sldNum" sz="quarter" idx="12"/>
          </p:nvPr>
        </p:nvSpPr>
        <p:spPr/>
        <p:txBody>
          <a:bodyPr/>
          <a:lstStyle/>
          <a:p>
            <a:fld id="{E4BBE33B-855A-4BA8-A539-E87F48E3A1B9}" type="slidenum">
              <a:rPr lang="es-ES" smtClean="0"/>
              <a:t>‹Nº›</a:t>
            </a:fld>
            <a:endParaRPr lang="es-ES" dirty="0"/>
          </a:p>
        </p:txBody>
      </p:sp>
    </p:spTree>
    <p:extLst>
      <p:ext uri="{BB962C8B-B14F-4D97-AF65-F5344CB8AC3E}">
        <p14:creationId xmlns:p14="http://schemas.microsoft.com/office/powerpoint/2010/main" val="15151561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En blanco">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D9D7270C-B521-9654-9896-1DD7A9C82DAC}"/>
              </a:ext>
            </a:extLst>
          </p:cNvPr>
          <p:cNvSpPr>
            <a:spLocks noGrp="1"/>
          </p:cNvSpPr>
          <p:nvPr>
            <p:ph type="title"/>
          </p:nvPr>
        </p:nvSpPr>
        <p:spPr>
          <a:xfrm>
            <a:off x="1993556" y="458611"/>
            <a:ext cx="8427309" cy="1325563"/>
          </a:xfrm>
          <a:prstGeom prst="rect">
            <a:avLst/>
          </a:prstGeom>
        </p:spPr>
        <p:txBody>
          <a:bodyPr vert="horz" lIns="91440" tIns="45720" rIns="91440" bIns="45720" rtlCol="0" anchor="ctr">
            <a:normAutofit/>
          </a:bodyPr>
          <a:lstStyle>
            <a:lvl1pPr algn="ctr">
              <a:defRPr>
                <a:solidFill>
                  <a:srgbClr val="AF0061"/>
                </a:solidFill>
                <a:latin typeface="Montserrat" pitchFamily="2" charset="0"/>
              </a:defRPr>
            </a:lvl1pPr>
          </a:lstStyle>
          <a:p>
            <a:r>
              <a:rPr lang="es-ES"/>
              <a:t>Haga clic para modificar el estilo de título del patrón</a:t>
            </a:r>
          </a:p>
        </p:txBody>
      </p:sp>
    </p:spTree>
    <p:extLst>
      <p:ext uri="{BB962C8B-B14F-4D97-AF65-F5344CB8AC3E}">
        <p14:creationId xmlns:p14="http://schemas.microsoft.com/office/powerpoint/2010/main" val="824117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1C0843C-1EB0-D926-44D9-7CCC4E635E68}"/>
              </a:ext>
            </a:extLst>
          </p:cNvPr>
          <p:cNvSpPr>
            <a:spLocks noGrp="1"/>
          </p:cNvSpPr>
          <p:nvPr>
            <p:ph type="ctrTitle"/>
          </p:nvPr>
        </p:nvSpPr>
        <p:spPr>
          <a:xfrm>
            <a:off x="6096000" y="2010387"/>
            <a:ext cx="5612524" cy="2387600"/>
          </a:xfrm>
        </p:spPr>
        <p:txBody>
          <a:bodyPr anchor="b">
            <a:normAutofit/>
          </a:bodyPr>
          <a:lstStyle>
            <a:lvl1pPr algn="l">
              <a:defRPr sz="5400">
                <a:solidFill>
                  <a:srgbClr val="B90066"/>
                </a:solidFill>
                <a:latin typeface="Aptos SemiBold" panose="020F0502020204030204" pitchFamily="34" charset="0"/>
              </a:defRPr>
            </a:lvl1pPr>
          </a:lstStyle>
          <a:p>
            <a:r>
              <a:rPr lang="es-ES" dirty="0"/>
              <a:t>Haga clic para modificar el estilo de título del patrón</a:t>
            </a:r>
          </a:p>
        </p:txBody>
      </p:sp>
      <p:sp>
        <p:nvSpPr>
          <p:cNvPr id="3" name="Subtítulo 2">
            <a:extLst>
              <a:ext uri="{FF2B5EF4-FFF2-40B4-BE49-F238E27FC236}">
                <a16:creationId xmlns:a16="http://schemas.microsoft.com/office/drawing/2014/main" id="{27A65ED1-EDC5-E47D-BD3D-4DB0CE33FC34}"/>
              </a:ext>
            </a:extLst>
          </p:cNvPr>
          <p:cNvSpPr>
            <a:spLocks noGrp="1"/>
          </p:cNvSpPr>
          <p:nvPr>
            <p:ph type="subTitle" idx="1"/>
          </p:nvPr>
        </p:nvSpPr>
        <p:spPr>
          <a:xfrm>
            <a:off x="6095999" y="4498854"/>
            <a:ext cx="5612524" cy="1655762"/>
          </a:xfrm>
        </p:spPr>
        <p:txBody>
          <a:bodyPr/>
          <a:lstStyle>
            <a:lvl1pPr marL="0" indent="0" algn="l">
              <a:buNone/>
              <a:defRPr sz="2400">
                <a:solidFill>
                  <a:srgbClr val="888B8D"/>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p>
        </p:txBody>
      </p:sp>
      <p:pic>
        <p:nvPicPr>
          <p:cNvPr id="8" name="Imagen 7" descr="Logotipo&#10;&#10;Descripción generada automáticamente con confianza media">
            <a:extLst>
              <a:ext uri="{FF2B5EF4-FFF2-40B4-BE49-F238E27FC236}">
                <a16:creationId xmlns:a16="http://schemas.microsoft.com/office/drawing/2014/main" id="{EC65F20D-AC79-8F06-A91B-5993CE8367E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82200" y="303579"/>
            <a:ext cx="2010508" cy="982197"/>
          </a:xfrm>
          <a:prstGeom prst="rect">
            <a:avLst/>
          </a:prstGeom>
        </p:spPr>
      </p:pic>
      <p:sp>
        <p:nvSpPr>
          <p:cNvPr id="5" name="Marcador de posición de imagen 4">
            <a:extLst>
              <a:ext uri="{FF2B5EF4-FFF2-40B4-BE49-F238E27FC236}">
                <a16:creationId xmlns:a16="http://schemas.microsoft.com/office/drawing/2014/main" id="{3A495DEE-3435-E434-9A00-EA2B8BD30286}"/>
              </a:ext>
            </a:extLst>
          </p:cNvPr>
          <p:cNvSpPr>
            <a:spLocks noGrp="1"/>
          </p:cNvSpPr>
          <p:nvPr>
            <p:ph type="pic" sz="quarter" idx="10"/>
          </p:nvPr>
        </p:nvSpPr>
        <p:spPr>
          <a:xfrm>
            <a:off x="0" y="0"/>
            <a:ext cx="5916613" cy="6858000"/>
          </a:xfrm>
        </p:spPr>
        <p:txBody>
          <a:bodyPr/>
          <a:lstStyle/>
          <a:p>
            <a:endParaRPr lang="es-ES" dirty="0"/>
          </a:p>
        </p:txBody>
      </p:sp>
    </p:spTree>
    <p:extLst>
      <p:ext uri="{BB962C8B-B14F-4D97-AF65-F5344CB8AC3E}">
        <p14:creationId xmlns:p14="http://schemas.microsoft.com/office/powerpoint/2010/main" val="22919661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530A0A-1E63-4607-4B1B-9611E86A0922}"/>
              </a:ext>
            </a:extLst>
          </p:cNvPr>
          <p:cNvSpPr>
            <a:spLocks noGrp="1"/>
          </p:cNvSpPr>
          <p:nvPr>
            <p:ph type="title"/>
          </p:nvPr>
        </p:nvSpPr>
        <p:spPr/>
        <p:txBody>
          <a:bodyPr/>
          <a:lstStyle>
            <a:lvl1pPr>
              <a:defRPr>
                <a:solidFill>
                  <a:srgbClr val="B70364"/>
                </a:solidFill>
              </a:defRPr>
            </a:lvl1pPr>
          </a:lstStyle>
          <a:p>
            <a:r>
              <a:rPr lang="es-ES" dirty="0"/>
              <a:t>Haga clic para modificar el estilo de título del patrón</a:t>
            </a:r>
          </a:p>
        </p:txBody>
      </p:sp>
      <p:sp>
        <p:nvSpPr>
          <p:cNvPr id="3" name="Marcador de contenido 2">
            <a:extLst>
              <a:ext uri="{FF2B5EF4-FFF2-40B4-BE49-F238E27FC236}">
                <a16:creationId xmlns:a16="http://schemas.microsoft.com/office/drawing/2014/main" id="{0D640658-C3CB-8214-9DA0-2608141E8171}"/>
              </a:ext>
            </a:extLst>
          </p:cNvPr>
          <p:cNvSpPr>
            <a:spLocks noGrp="1"/>
          </p:cNvSpPr>
          <p:nvPr>
            <p:ph idx="1"/>
          </p:nvPr>
        </p:nvSpPr>
        <p:spPr/>
        <p:txBody>
          <a:bodyPr/>
          <a:lstStyle>
            <a:lvl1pPr marL="228600" indent="-228600">
              <a:buClr>
                <a:srgbClr val="B70364"/>
              </a:buClr>
              <a:buFont typeface="Aptos" panose="020B0004020202020204" pitchFamily="34" charset="0"/>
              <a:buChar char="→"/>
              <a:defRPr/>
            </a:lvl1pPr>
            <a:lvl2pPr marL="685800" indent="-228600">
              <a:buClr>
                <a:srgbClr val="B70364"/>
              </a:buClr>
              <a:buFont typeface="Aptos" panose="020B0004020202020204" pitchFamily="34" charset="0"/>
              <a:buChar char="→"/>
              <a:defRPr/>
            </a:lvl2pPr>
            <a:lvl3pPr marL="1143000" indent="-228600">
              <a:buClr>
                <a:srgbClr val="B70364"/>
              </a:buClr>
              <a:buFont typeface="Aptos" panose="020B0004020202020204" pitchFamily="34" charset="0"/>
              <a:buChar char="→"/>
              <a:defRPr/>
            </a:lvl3pPr>
            <a:lvl4pPr marL="1600200" indent="-228600">
              <a:buClr>
                <a:srgbClr val="B70364"/>
              </a:buClr>
              <a:buFont typeface="Aptos" panose="020B0004020202020204" pitchFamily="34" charset="0"/>
              <a:buChar char="→"/>
              <a:defRPr/>
            </a:lvl4pPr>
            <a:lvl5pPr marL="2057400" indent="-228600">
              <a:buClr>
                <a:srgbClr val="B70364"/>
              </a:buClr>
              <a:buFont typeface="Aptos" panose="020B0004020202020204" pitchFamily="34" charset="0"/>
              <a:buChar char="→"/>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Marcador de fecha 3">
            <a:extLst>
              <a:ext uri="{FF2B5EF4-FFF2-40B4-BE49-F238E27FC236}">
                <a16:creationId xmlns:a16="http://schemas.microsoft.com/office/drawing/2014/main" id="{D8B3EC1D-BE0E-B02A-15E2-DDB097F5DB9B}"/>
              </a:ext>
            </a:extLst>
          </p:cNvPr>
          <p:cNvSpPr>
            <a:spLocks noGrp="1"/>
          </p:cNvSpPr>
          <p:nvPr>
            <p:ph type="dt" sz="half" idx="10"/>
          </p:nvPr>
        </p:nvSpPr>
        <p:spPr/>
        <p:txBody>
          <a:bodyPr/>
          <a:lstStyle/>
          <a:p>
            <a:fld id="{6C791350-0B3D-4AE8-8965-EE315C3514A2}" type="datetimeFigureOut">
              <a:rPr lang="es-ES" smtClean="0"/>
              <a:t>19/02/2026</a:t>
            </a:fld>
            <a:endParaRPr lang="es-ES" dirty="0"/>
          </a:p>
        </p:txBody>
      </p:sp>
      <p:sp>
        <p:nvSpPr>
          <p:cNvPr id="5" name="Marcador de pie de página 4">
            <a:extLst>
              <a:ext uri="{FF2B5EF4-FFF2-40B4-BE49-F238E27FC236}">
                <a16:creationId xmlns:a16="http://schemas.microsoft.com/office/drawing/2014/main" id="{7182D63E-A666-941C-5DBB-CB907A6C9A3D}"/>
              </a:ext>
            </a:extLst>
          </p:cNvPr>
          <p:cNvSpPr>
            <a:spLocks noGrp="1"/>
          </p:cNvSpPr>
          <p:nvPr>
            <p:ph type="ftr" sz="quarter" idx="11"/>
          </p:nvPr>
        </p:nvSpPr>
        <p:spPr/>
        <p:txBody>
          <a:bodyPr/>
          <a:lstStyle/>
          <a:p>
            <a:endParaRPr lang="es-ES" dirty="0"/>
          </a:p>
        </p:txBody>
      </p:sp>
      <p:sp>
        <p:nvSpPr>
          <p:cNvPr id="6" name="Marcador de número de diapositiva 5">
            <a:extLst>
              <a:ext uri="{FF2B5EF4-FFF2-40B4-BE49-F238E27FC236}">
                <a16:creationId xmlns:a16="http://schemas.microsoft.com/office/drawing/2014/main" id="{30A7596E-7B9B-FBC7-09BC-4C80B0CF519B}"/>
              </a:ext>
            </a:extLst>
          </p:cNvPr>
          <p:cNvSpPr>
            <a:spLocks noGrp="1"/>
          </p:cNvSpPr>
          <p:nvPr>
            <p:ph type="sldNum" sz="quarter" idx="12"/>
          </p:nvPr>
        </p:nvSpPr>
        <p:spPr/>
        <p:txBody>
          <a:bodyPr/>
          <a:lstStyle/>
          <a:p>
            <a:fld id="{E4BBE33B-855A-4BA8-A539-E87F48E3A1B9}" type="slidenum">
              <a:rPr lang="es-ES" smtClean="0"/>
              <a:t>‹Nº›</a:t>
            </a:fld>
            <a:endParaRPr lang="es-ES" dirty="0"/>
          </a:p>
        </p:txBody>
      </p:sp>
      <p:sp>
        <p:nvSpPr>
          <p:cNvPr id="9" name="Rectángulo 8">
            <a:extLst>
              <a:ext uri="{FF2B5EF4-FFF2-40B4-BE49-F238E27FC236}">
                <a16:creationId xmlns:a16="http://schemas.microsoft.com/office/drawing/2014/main" id="{0B72DB42-498F-9C35-76D2-044E251B055F}"/>
              </a:ext>
            </a:extLst>
          </p:cNvPr>
          <p:cNvSpPr/>
          <p:nvPr userDrawn="1"/>
        </p:nvSpPr>
        <p:spPr>
          <a:xfrm>
            <a:off x="0" y="6492875"/>
            <a:ext cx="4038600" cy="365125"/>
          </a:xfrm>
          <a:prstGeom prst="rect">
            <a:avLst/>
          </a:prstGeom>
          <a:solidFill>
            <a:srgbClr val="B703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11" name="Gráfico 10" descr="Libros con relleno sólido">
            <a:extLst>
              <a:ext uri="{FF2B5EF4-FFF2-40B4-BE49-F238E27FC236}">
                <a16:creationId xmlns:a16="http://schemas.microsoft.com/office/drawing/2014/main" id="{7AF0BF56-9922-8885-14BE-55F6B40A692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748" y="163176"/>
            <a:ext cx="806652" cy="806652"/>
          </a:xfrm>
          <a:prstGeom prst="rect">
            <a:avLst/>
          </a:prstGeom>
        </p:spPr>
      </p:pic>
    </p:spTree>
    <p:extLst>
      <p:ext uri="{BB962C8B-B14F-4D97-AF65-F5344CB8AC3E}">
        <p14:creationId xmlns:p14="http://schemas.microsoft.com/office/powerpoint/2010/main" val="41590830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24A3297-08E0-F54A-D9B7-7F7FA40340EF}"/>
              </a:ext>
            </a:extLst>
          </p:cNvPr>
          <p:cNvSpPr>
            <a:spLocks noGrp="1"/>
          </p:cNvSpPr>
          <p:nvPr>
            <p:ph type="title" hasCustomPrompt="1"/>
          </p:nvPr>
        </p:nvSpPr>
        <p:spPr>
          <a:xfrm>
            <a:off x="838200" y="3604846"/>
            <a:ext cx="10515600" cy="1002323"/>
          </a:xfrm>
        </p:spPr>
        <p:txBody>
          <a:bodyPr anchor="b"/>
          <a:lstStyle>
            <a:lvl1pPr>
              <a:defRPr sz="6000"/>
            </a:lvl1pPr>
          </a:lstStyle>
          <a:p>
            <a:r>
              <a:rPr lang="es-ES" dirty="0"/>
              <a:t>Insertar título</a:t>
            </a:r>
          </a:p>
        </p:txBody>
      </p:sp>
      <p:sp>
        <p:nvSpPr>
          <p:cNvPr id="4" name="Marcador de fecha 3">
            <a:extLst>
              <a:ext uri="{FF2B5EF4-FFF2-40B4-BE49-F238E27FC236}">
                <a16:creationId xmlns:a16="http://schemas.microsoft.com/office/drawing/2014/main" id="{9CBFDFAC-D0F1-A4F1-7593-129AE0A431CC}"/>
              </a:ext>
            </a:extLst>
          </p:cNvPr>
          <p:cNvSpPr>
            <a:spLocks noGrp="1"/>
          </p:cNvSpPr>
          <p:nvPr>
            <p:ph type="dt" sz="half" idx="10"/>
          </p:nvPr>
        </p:nvSpPr>
        <p:spPr/>
        <p:txBody>
          <a:bodyPr/>
          <a:lstStyle/>
          <a:p>
            <a:fld id="{6C791350-0B3D-4AE8-8965-EE315C3514A2}" type="datetimeFigureOut">
              <a:rPr lang="es-ES" smtClean="0"/>
              <a:t>19/02/2026</a:t>
            </a:fld>
            <a:endParaRPr lang="es-ES" dirty="0"/>
          </a:p>
        </p:txBody>
      </p:sp>
      <p:sp>
        <p:nvSpPr>
          <p:cNvPr id="5" name="Marcador de pie de página 4">
            <a:extLst>
              <a:ext uri="{FF2B5EF4-FFF2-40B4-BE49-F238E27FC236}">
                <a16:creationId xmlns:a16="http://schemas.microsoft.com/office/drawing/2014/main" id="{BD7623C3-AD37-0216-75E0-0B207D6D51C3}"/>
              </a:ext>
            </a:extLst>
          </p:cNvPr>
          <p:cNvSpPr>
            <a:spLocks noGrp="1"/>
          </p:cNvSpPr>
          <p:nvPr>
            <p:ph type="ftr" sz="quarter" idx="11"/>
          </p:nvPr>
        </p:nvSpPr>
        <p:spPr/>
        <p:txBody>
          <a:bodyPr/>
          <a:lstStyle/>
          <a:p>
            <a:endParaRPr lang="es-ES" dirty="0"/>
          </a:p>
        </p:txBody>
      </p:sp>
      <p:sp>
        <p:nvSpPr>
          <p:cNvPr id="6" name="Marcador de número de diapositiva 5">
            <a:extLst>
              <a:ext uri="{FF2B5EF4-FFF2-40B4-BE49-F238E27FC236}">
                <a16:creationId xmlns:a16="http://schemas.microsoft.com/office/drawing/2014/main" id="{0BCDC632-8F91-F0DB-56EE-25A9BB1C52A4}"/>
              </a:ext>
            </a:extLst>
          </p:cNvPr>
          <p:cNvSpPr>
            <a:spLocks noGrp="1"/>
          </p:cNvSpPr>
          <p:nvPr>
            <p:ph type="sldNum" sz="quarter" idx="12"/>
          </p:nvPr>
        </p:nvSpPr>
        <p:spPr/>
        <p:txBody>
          <a:bodyPr/>
          <a:lstStyle/>
          <a:p>
            <a:fld id="{E4BBE33B-855A-4BA8-A539-E87F48E3A1B9}" type="slidenum">
              <a:rPr lang="es-ES" smtClean="0"/>
              <a:t>‹Nº›</a:t>
            </a:fld>
            <a:endParaRPr lang="es-ES" dirty="0"/>
          </a:p>
        </p:txBody>
      </p:sp>
      <p:pic>
        <p:nvPicPr>
          <p:cNvPr id="8" name="Gráfico 7" descr="Narración con relleno sólido">
            <a:extLst>
              <a:ext uri="{FF2B5EF4-FFF2-40B4-BE49-F238E27FC236}">
                <a16:creationId xmlns:a16="http://schemas.microsoft.com/office/drawing/2014/main" id="{981C5723-FAC9-DE84-BAF7-DF1687244E1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086594" y="306387"/>
            <a:ext cx="2018812" cy="2018812"/>
          </a:xfrm>
          <a:prstGeom prst="rect">
            <a:avLst/>
          </a:prstGeom>
        </p:spPr>
      </p:pic>
      <p:pic>
        <p:nvPicPr>
          <p:cNvPr id="10" name="Imagen 9" descr="Helados de varios colores">
            <a:extLst>
              <a:ext uri="{FF2B5EF4-FFF2-40B4-BE49-F238E27FC236}">
                <a16:creationId xmlns:a16="http://schemas.microsoft.com/office/drawing/2014/main" id="{AA17D38F-D41E-D35E-B39B-319176EE8A5A}"/>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0" y="-1"/>
            <a:ext cx="12192000" cy="3453537"/>
          </a:xfrm>
          <a:prstGeom prst="rect">
            <a:avLst/>
          </a:prstGeom>
        </p:spPr>
      </p:pic>
      <p:sp>
        <p:nvSpPr>
          <p:cNvPr id="11" name="Subtítulo 2">
            <a:extLst>
              <a:ext uri="{FF2B5EF4-FFF2-40B4-BE49-F238E27FC236}">
                <a16:creationId xmlns:a16="http://schemas.microsoft.com/office/drawing/2014/main" id="{3DFEF3DC-A9FD-4F00-DBDC-033B7813B854}"/>
              </a:ext>
            </a:extLst>
          </p:cNvPr>
          <p:cNvSpPr>
            <a:spLocks noGrp="1"/>
          </p:cNvSpPr>
          <p:nvPr>
            <p:ph type="subTitle" idx="1"/>
          </p:nvPr>
        </p:nvSpPr>
        <p:spPr>
          <a:xfrm>
            <a:off x="838200" y="4695092"/>
            <a:ext cx="10515600" cy="1459524"/>
          </a:xfrm>
        </p:spPr>
        <p:txBody>
          <a:bodyPr>
            <a:normAutofit/>
          </a:bodyPr>
          <a:lstStyle>
            <a:lvl1pPr marL="0" indent="0" algn="l">
              <a:buNone/>
              <a:defRPr sz="3200">
                <a:solidFill>
                  <a:srgbClr val="888B8D"/>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p>
        </p:txBody>
      </p:sp>
    </p:spTree>
    <p:extLst>
      <p:ext uri="{BB962C8B-B14F-4D97-AF65-F5344CB8AC3E}">
        <p14:creationId xmlns:p14="http://schemas.microsoft.com/office/powerpoint/2010/main" val="2329044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Encabezado de sección">
    <p:spTree>
      <p:nvGrpSpPr>
        <p:cNvPr id="1" name=""/>
        <p:cNvGrpSpPr/>
        <p:nvPr/>
      </p:nvGrpSpPr>
      <p:grpSpPr>
        <a:xfrm>
          <a:off x="0" y="0"/>
          <a:ext cx="0" cy="0"/>
          <a:chOff x="0" y="0"/>
          <a:chExt cx="0" cy="0"/>
        </a:xfrm>
      </p:grpSpPr>
      <p:sp>
        <p:nvSpPr>
          <p:cNvPr id="4" name="Marcador de fecha 3">
            <a:extLst>
              <a:ext uri="{FF2B5EF4-FFF2-40B4-BE49-F238E27FC236}">
                <a16:creationId xmlns:a16="http://schemas.microsoft.com/office/drawing/2014/main" id="{9CBFDFAC-D0F1-A4F1-7593-129AE0A431CC}"/>
              </a:ext>
            </a:extLst>
          </p:cNvPr>
          <p:cNvSpPr>
            <a:spLocks noGrp="1"/>
          </p:cNvSpPr>
          <p:nvPr>
            <p:ph type="dt" sz="half" idx="10"/>
          </p:nvPr>
        </p:nvSpPr>
        <p:spPr/>
        <p:txBody>
          <a:bodyPr/>
          <a:lstStyle/>
          <a:p>
            <a:fld id="{6C791350-0B3D-4AE8-8965-EE315C3514A2}" type="datetimeFigureOut">
              <a:rPr lang="es-ES" smtClean="0"/>
              <a:t>19/02/2026</a:t>
            </a:fld>
            <a:endParaRPr lang="es-ES" dirty="0"/>
          </a:p>
        </p:txBody>
      </p:sp>
      <p:sp>
        <p:nvSpPr>
          <p:cNvPr id="5" name="Marcador de pie de página 4">
            <a:extLst>
              <a:ext uri="{FF2B5EF4-FFF2-40B4-BE49-F238E27FC236}">
                <a16:creationId xmlns:a16="http://schemas.microsoft.com/office/drawing/2014/main" id="{BD7623C3-AD37-0216-75E0-0B207D6D51C3}"/>
              </a:ext>
            </a:extLst>
          </p:cNvPr>
          <p:cNvSpPr>
            <a:spLocks noGrp="1"/>
          </p:cNvSpPr>
          <p:nvPr>
            <p:ph type="ftr" sz="quarter" idx="11"/>
          </p:nvPr>
        </p:nvSpPr>
        <p:spPr/>
        <p:txBody>
          <a:bodyPr/>
          <a:lstStyle/>
          <a:p>
            <a:endParaRPr lang="es-ES" dirty="0"/>
          </a:p>
        </p:txBody>
      </p:sp>
      <p:sp>
        <p:nvSpPr>
          <p:cNvPr id="6" name="Marcador de número de diapositiva 5">
            <a:extLst>
              <a:ext uri="{FF2B5EF4-FFF2-40B4-BE49-F238E27FC236}">
                <a16:creationId xmlns:a16="http://schemas.microsoft.com/office/drawing/2014/main" id="{0BCDC632-8F91-F0DB-56EE-25A9BB1C52A4}"/>
              </a:ext>
            </a:extLst>
          </p:cNvPr>
          <p:cNvSpPr>
            <a:spLocks noGrp="1"/>
          </p:cNvSpPr>
          <p:nvPr>
            <p:ph type="sldNum" sz="quarter" idx="12"/>
          </p:nvPr>
        </p:nvSpPr>
        <p:spPr/>
        <p:txBody>
          <a:bodyPr/>
          <a:lstStyle/>
          <a:p>
            <a:fld id="{E4BBE33B-855A-4BA8-A539-E87F48E3A1B9}" type="slidenum">
              <a:rPr lang="es-ES" smtClean="0"/>
              <a:t>‹Nº›</a:t>
            </a:fld>
            <a:endParaRPr lang="es-ES" dirty="0"/>
          </a:p>
        </p:txBody>
      </p:sp>
      <p:sp>
        <p:nvSpPr>
          <p:cNvPr id="7" name="Marcador de posición de imagen 6">
            <a:extLst>
              <a:ext uri="{FF2B5EF4-FFF2-40B4-BE49-F238E27FC236}">
                <a16:creationId xmlns:a16="http://schemas.microsoft.com/office/drawing/2014/main" id="{FD0D82EC-93E4-AD5A-8287-92D7A9AE901A}"/>
              </a:ext>
            </a:extLst>
          </p:cNvPr>
          <p:cNvSpPr>
            <a:spLocks noGrp="1"/>
          </p:cNvSpPr>
          <p:nvPr>
            <p:ph type="pic" sz="quarter" idx="13"/>
          </p:nvPr>
        </p:nvSpPr>
        <p:spPr>
          <a:xfrm>
            <a:off x="-73025" y="0"/>
            <a:ext cx="12369800" cy="3429000"/>
          </a:xfrm>
        </p:spPr>
        <p:txBody>
          <a:bodyPr/>
          <a:lstStyle/>
          <a:p>
            <a:endParaRPr lang="es-ES" dirty="0"/>
          </a:p>
        </p:txBody>
      </p:sp>
      <p:sp>
        <p:nvSpPr>
          <p:cNvPr id="9" name="Título 1">
            <a:extLst>
              <a:ext uri="{FF2B5EF4-FFF2-40B4-BE49-F238E27FC236}">
                <a16:creationId xmlns:a16="http://schemas.microsoft.com/office/drawing/2014/main" id="{EC313843-ECF8-C3A9-6F10-6D4BAF59346D}"/>
              </a:ext>
            </a:extLst>
          </p:cNvPr>
          <p:cNvSpPr>
            <a:spLocks noGrp="1"/>
          </p:cNvSpPr>
          <p:nvPr>
            <p:ph type="title" hasCustomPrompt="1"/>
          </p:nvPr>
        </p:nvSpPr>
        <p:spPr>
          <a:xfrm>
            <a:off x="838200" y="3604846"/>
            <a:ext cx="10515600" cy="1002323"/>
          </a:xfrm>
        </p:spPr>
        <p:txBody>
          <a:bodyPr anchor="b"/>
          <a:lstStyle>
            <a:lvl1pPr>
              <a:defRPr sz="6000"/>
            </a:lvl1pPr>
          </a:lstStyle>
          <a:p>
            <a:r>
              <a:rPr lang="es-ES" dirty="0"/>
              <a:t>Insertar título</a:t>
            </a:r>
          </a:p>
        </p:txBody>
      </p:sp>
      <p:sp>
        <p:nvSpPr>
          <p:cNvPr id="11" name="Subtítulo 2">
            <a:extLst>
              <a:ext uri="{FF2B5EF4-FFF2-40B4-BE49-F238E27FC236}">
                <a16:creationId xmlns:a16="http://schemas.microsoft.com/office/drawing/2014/main" id="{68466DDE-5C97-DDCA-7044-F28369F7FAF0}"/>
              </a:ext>
            </a:extLst>
          </p:cNvPr>
          <p:cNvSpPr>
            <a:spLocks noGrp="1"/>
          </p:cNvSpPr>
          <p:nvPr>
            <p:ph type="subTitle" idx="1"/>
          </p:nvPr>
        </p:nvSpPr>
        <p:spPr>
          <a:xfrm>
            <a:off x="838200" y="4695092"/>
            <a:ext cx="10515600" cy="1459524"/>
          </a:xfrm>
        </p:spPr>
        <p:txBody>
          <a:bodyPr>
            <a:normAutofit/>
          </a:bodyPr>
          <a:lstStyle>
            <a:lvl1pPr marL="0" indent="0" algn="l">
              <a:buNone/>
              <a:defRPr sz="3200">
                <a:solidFill>
                  <a:srgbClr val="888B8D"/>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p>
        </p:txBody>
      </p:sp>
    </p:spTree>
    <p:extLst>
      <p:ext uri="{BB962C8B-B14F-4D97-AF65-F5344CB8AC3E}">
        <p14:creationId xmlns:p14="http://schemas.microsoft.com/office/powerpoint/2010/main" val="42715685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EEDABF6-F6F7-BB0C-A8AA-07006072A5DB}"/>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4DCE4C-DFF4-59DC-BCC5-EB17AD045EF6}"/>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355DE29F-281C-EDAC-7668-676DC2F3DC7E}"/>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6A44A735-4DE2-011B-0D43-7B0C2E1034E4}"/>
              </a:ext>
            </a:extLst>
          </p:cNvPr>
          <p:cNvSpPr>
            <a:spLocks noGrp="1"/>
          </p:cNvSpPr>
          <p:nvPr>
            <p:ph type="dt" sz="half" idx="10"/>
          </p:nvPr>
        </p:nvSpPr>
        <p:spPr/>
        <p:txBody>
          <a:bodyPr/>
          <a:lstStyle/>
          <a:p>
            <a:fld id="{6C791350-0B3D-4AE8-8965-EE315C3514A2}" type="datetimeFigureOut">
              <a:rPr lang="es-ES" smtClean="0"/>
              <a:t>19/02/2026</a:t>
            </a:fld>
            <a:endParaRPr lang="es-ES" dirty="0"/>
          </a:p>
        </p:txBody>
      </p:sp>
      <p:sp>
        <p:nvSpPr>
          <p:cNvPr id="6" name="Marcador de pie de página 5">
            <a:extLst>
              <a:ext uri="{FF2B5EF4-FFF2-40B4-BE49-F238E27FC236}">
                <a16:creationId xmlns:a16="http://schemas.microsoft.com/office/drawing/2014/main" id="{126A7142-664A-7014-3A7C-D92C03AED3A9}"/>
              </a:ext>
            </a:extLst>
          </p:cNvPr>
          <p:cNvSpPr>
            <a:spLocks noGrp="1"/>
          </p:cNvSpPr>
          <p:nvPr>
            <p:ph type="ftr" sz="quarter" idx="11"/>
          </p:nvPr>
        </p:nvSpPr>
        <p:spPr/>
        <p:txBody>
          <a:bodyPr/>
          <a:lstStyle/>
          <a:p>
            <a:endParaRPr lang="es-ES" dirty="0"/>
          </a:p>
        </p:txBody>
      </p:sp>
      <p:sp>
        <p:nvSpPr>
          <p:cNvPr id="7" name="Marcador de número de diapositiva 6">
            <a:extLst>
              <a:ext uri="{FF2B5EF4-FFF2-40B4-BE49-F238E27FC236}">
                <a16:creationId xmlns:a16="http://schemas.microsoft.com/office/drawing/2014/main" id="{0B4D898C-9DFD-B205-E1DA-84D89B271B41}"/>
              </a:ext>
            </a:extLst>
          </p:cNvPr>
          <p:cNvSpPr>
            <a:spLocks noGrp="1"/>
          </p:cNvSpPr>
          <p:nvPr>
            <p:ph type="sldNum" sz="quarter" idx="12"/>
          </p:nvPr>
        </p:nvSpPr>
        <p:spPr/>
        <p:txBody>
          <a:bodyPr/>
          <a:lstStyle/>
          <a:p>
            <a:fld id="{E4BBE33B-855A-4BA8-A539-E87F48E3A1B9}" type="slidenum">
              <a:rPr lang="es-ES" smtClean="0"/>
              <a:t>‹Nº›</a:t>
            </a:fld>
            <a:endParaRPr lang="es-ES" dirty="0"/>
          </a:p>
        </p:txBody>
      </p:sp>
      <p:pic>
        <p:nvPicPr>
          <p:cNvPr id="9" name="Gráfico 8" descr="Birrete con relleno sólido">
            <a:extLst>
              <a:ext uri="{FF2B5EF4-FFF2-40B4-BE49-F238E27FC236}">
                <a16:creationId xmlns:a16="http://schemas.microsoft.com/office/drawing/2014/main" id="{4F6B4F4E-F243-108E-C331-2AB07DDD4CA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20680849">
            <a:off x="272562" y="-163695"/>
            <a:ext cx="914400" cy="914400"/>
          </a:xfrm>
          <a:prstGeom prst="rect">
            <a:avLst/>
          </a:prstGeom>
        </p:spPr>
      </p:pic>
      <p:sp>
        <p:nvSpPr>
          <p:cNvPr id="10" name="Rectángulo 9">
            <a:extLst>
              <a:ext uri="{FF2B5EF4-FFF2-40B4-BE49-F238E27FC236}">
                <a16:creationId xmlns:a16="http://schemas.microsoft.com/office/drawing/2014/main" id="{8C495B37-A739-B8AA-0546-63EC90E0CCC7}"/>
              </a:ext>
            </a:extLst>
          </p:cNvPr>
          <p:cNvSpPr/>
          <p:nvPr userDrawn="1"/>
        </p:nvSpPr>
        <p:spPr>
          <a:xfrm>
            <a:off x="4038600" y="6492875"/>
            <a:ext cx="4114800" cy="365125"/>
          </a:xfrm>
          <a:prstGeom prst="rect">
            <a:avLst/>
          </a:prstGeom>
          <a:solidFill>
            <a:srgbClr val="888B8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Tree>
    <p:extLst>
      <p:ext uri="{BB962C8B-B14F-4D97-AF65-F5344CB8AC3E}">
        <p14:creationId xmlns:p14="http://schemas.microsoft.com/office/powerpoint/2010/main" val="17217500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D95E89-A7A9-BB84-8F31-44440A524E29}"/>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056A25A5-9543-D179-1B1D-4694F3606E5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13E4CF25-A433-4A52-C91D-BE845019E192}"/>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557F9EC6-D1EB-4AA5-05E8-AFAB177420A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6535D1B2-2596-F0C2-BCA2-CDD00877C28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28211D7C-18C5-3C84-A96B-2F26825119E1}"/>
              </a:ext>
            </a:extLst>
          </p:cNvPr>
          <p:cNvSpPr>
            <a:spLocks noGrp="1"/>
          </p:cNvSpPr>
          <p:nvPr>
            <p:ph type="dt" sz="half" idx="10"/>
          </p:nvPr>
        </p:nvSpPr>
        <p:spPr/>
        <p:txBody>
          <a:bodyPr/>
          <a:lstStyle/>
          <a:p>
            <a:fld id="{6C791350-0B3D-4AE8-8965-EE315C3514A2}" type="datetimeFigureOut">
              <a:rPr lang="es-ES" smtClean="0"/>
              <a:t>19/02/2026</a:t>
            </a:fld>
            <a:endParaRPr lang="es-ES" dirty="0"/>
          </a:p>
        </p:txBody>
      </p:sp>
      <p:sp>
        <p:nvSpPr>
          <p:cNvPr id="8" name="Marcador de pie de página 7">
            <a:extLst>
              <a:ext uri="{FF2B5EF4-FFF2-40B4-BE49-F238E27FC236}">
                <a16:creationId xmlns:a16="http://schemas.microsoft.com/office/drawing/2014/main" id="{3950113F-DD60-FD05-665C-91CABFDF876A}"/>
              </a:ext>
            </a:extLst>
          </p:cNvPr>
          <p:cNvSpPr>
            <a:spLocks noGrp="1"/>
          </p:cNvSpPr>
          <p:nvPr>
            <p:ph type="ftr" sz="quarter" idx="11"/>
          </p:nvPr>
        </p:nvSpPr>
        <p:spPr/>
        <p:txBody>
          <a:bodyPr/>
          <a:lstStyle/>
          <a:p>
            <a:endParaRPr lang="es-ES" dirty="0"/>
          </a:p>
        </p:txBody>
      </p:sp>
      <p:sp>
        <p:nvSpPr>
          <p:cNvPr id="9" name="Marcador de número de diapositiva 8">
            <a:extLst>
              <a:ext uri="{FF2B5EF4-FFF2-40B4-BE49-F238E27FC236}">
                <a16:creationId xmlns:a16="http://schemas.microsoft.com/office/drawing/2014/main" id="{ADAD7843-DD81-5E50-899E-3219023BA278}"/>
              </a:ext>
            </a:extLst>
          </p:cNvPr>
          <p:cNvSpPr>
            <a:spLocks noGrp="1"/>
          </p:cNvSpPr>
          <p:nvPr>
            <p:ph type="sldNum" sz="quarter" idx="12"/>
          </p:nvPr>
        </p:nvSpPr>
        <p:spPr/>
        <p:txBody>
          <a:bodyPr/>
          <a:lstStyle/>
          <a:p>
            <a:fld id="{E4BBE33B-855A-4BA8-A539-E87F48E3A1B9}" type="slidenum">
              <a:rPr lang="es-ES" smtClean="0"/>
              <a:t>‹Nº›</a:t>
            </a:fld>
            <a:endParaRPr lang="es-ES" dirty="0"/>
          </a:p>
        </p:txBody>
      </p:sp>
      <p:pic>
        <p:nvPicPr>
          <p:cNvPr id="11" name="Gráfico 10" descr="Lápiz con relleno sólido">
            <a:extLst>
              <a:ext uri="{FF2B5EF4-FFF2-40B4-BE49-F238E27FC236}">
                <a16:creationId xmlns:a16="http://schemas.microsoft.com/office/drawing/2014/main" id="{9AA59136-1A2A-D3B3-845E-2CEBA936C18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5710151">
            <a:off x="149604" y="-7050"/>
            <a:ext cx="802104" cy="802104"/>
          </a:xfrm>
          <a:prstGeom prst="rect">
            <a:avLst/>
          </a:prstGeom>
        </p:spPr>
      </p:pic>
      <p:sp>
        <p:nvSpPr>
          <p:cNvPr id="12" name="Rectángulo 11">
            <a:extLst>
              <a:ext uri="{FF2B5EF4-FFF2-40B4-BE49-F238E27FC236}">
                <a16:creationId xmlns:a16="http://schemas.microsoft.com/office/drawing/2014/main" id="{04604BFB-F966-938D-BB87-876627776663}"/>
              </a:ext>
            </a:extLst>
          </p:cNvPr>
          <p:cNvSpPr/>
          <p:nvPr userDrawn="1"/>
        </p:nvSpPr>
        <p:spPr>
          <a:xfrm>
            <a:off x="8153400" y="6492875"/>
            <a:ext cx="4114800" cy="36512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Tree>
    <p:extLst>
      <p:ext uri="{BB962C8B-B14F-4D97-AF65-F5344CB8AC3E}">
        <p14:creationId xmlns:p14="http://schemas.microsoft.com/office/powerpoint/2010/main" val="1081910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68D231E-B118-8A22-B8D4-6D446A075A17}"/>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C4B11C54-4A5F-997B-D631-2B09A7775385}"/>
              </a:ext>
            </a:extLst>
          </p:cNvPr>
          <p:cNvSpPr>
            <a:spLocks noGrp="1"/>
          </p:cNvSpPr>
          <p:nvPr>
            <p:ph type="dt" sz="half" idx="10"/>
          </p:nvPr>
        </p:nvSpPr>
        <p:spPr/>
        <p:txBody>
          <a:bodyPr/>
          <a:lstStyle/>
          <a:p>
            <a:fld id="{6C791350-0B3D-4AE8-8965-EE315C3514A2}" type="datetimeFigureOut">
              <a:rPr lang="es-ES" smtClean="0"/>
              <a:t>19/02/2026</a:t>
            </a:fld>
            <a:endParaRPr lang="es-ES" dirty="0"/>
          </a:p>
        </p:txBody>
      </p:sp>
      <p:sp>
        <p:nvSpPr>
          <p:cNvPr id="4" name="Marcador de pie de página 3">
            <a:extLst>
              <a:ext uri="{FF2B5EF4-FFF2-40B4-BE49-F238E27FC236}">
                <a16:creationId xmlns:a16="http://schemas.microsoft.com/office/drawing/2014/main" id="{6C1C997D-6134-7D09-6A00-4640297EFECC}"/>
              </a:ext>
            </a:extLst>
          </p:cNvPr>
          <p:cNvSpPr>
            <a:spLocks noGrp="1"/>
          </p:cNvSpPr>
          <p:nvPr>
            <p:ph type="ftr" sz="quarter" idx="11"/>
          </p:nvPr>
        </p:nvSpPr>
        <p:spPr/>
        <p:txBody>
          <a:bodyPr/>
          <a:lstStyle/>
          <a:p>
            <a:endParaRPr lang="es-ES" dirty="0"/>
          </a:p>
        </p:txBody>
      </p:sp>
      <p:sp>
        <p:nvSpPr>
          <p:cNvPr id="5" name="Marcador de número de diapositiva 4">
            <a:extLst>
              <a:ext uri="{FF2B5EF4-FFF2-40B4-BE49-F238E27FC236}">
                <a16:creationId xmlns:a16="http://schemas.microsoft.com/office/drawing/2014/main" id="{C114CB19-2619-39CE-423D-465A80AC61B0}"/>
              </a:ext>
            </a:extLst>
          </p:cNvPr>
          <p:cNvSpPr>
            <a:spLocks noGrp="1"/>
          </p:cNvSpPr>
          <p:nvPr>
            <p:ph type="sldNum" sz="quarter" idx="12"/>
          </p:nvPr>
        </p:nvSpPr>
        <p:spPr/>
        <p:txBody>
          <a:bodyPr/>
          <a:lstStyle/>
          <a:p>
            <a:fld id="{E4BBE33B-855A-4BA8-A539-E87F48E3A1B9}" type="slidenum">
              <a:rPr lang="es-ES" smtClean="0"/>
              <a:t>‹Nº›</a:t>
            </a:fld>
            <a:endParaRPr lang="es-ES" dirty="0"/>
          </a:p>
        </p:txBody>
      </p:sp>
      <p:pic>
        <p:nvPicPr>
          <p:cNvPr id="7" name="Gráfico 6" descr="Ábaco con relleno sólido">
            <a:extLst>
              <a:ext uri="{FF2B5EF4-FFF2-40B4-BE49-F238E27FC236}">
                <a16:creationId xmlns:a16="http://schemas.microsoft.com/office/drawing/2014/main" id="{D11F3175-CC6E-0FF6-6734-BF213978001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20822608">
            <a:off x="79589" y="119369"/>
            <a:ext cx="800894" cy="800894"/>
          </a:xfrm>
          <a:prstGeom prst="rect">
            <a:avLst/>
          </a:prstGeom>
        </p:spPr>
      </p:pic>
      <p:sp>
        <p:nvSpPr>
          <p:cNvPr id="8" name="Rectángulo 7">
            <a:extLst>
              <a:ext uri="{FF2B5EF4-FFF2-40B4-BE49-F238E27FC236}">
                <a16:creationId xmlns:a16="http://schemas.microsoft.com/office/drawing/2014/main" id="{5787B0CA-F571-033B-587F-972078FBC30C}"/>
              </a:ext>
            </a:extLst>
          </p:cNvPr>
          <p:cNvSpPr/>
          <p:nvPr userDrawn="1"/>
        </p:nvSpPr>
        <p:spPr>
          <a:xfrm>
            <a:off x="0" y="6492875"/>
            <a:ext cx="4038600" cy="365125"/>
          </a:xfrm>
          <a:prstGeom prst="rect">
            <a:avLst/>
          </a:prstGeom>
          <a:solidFill>
            <a:srgbClr val="B703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9" name="Rectángulo 8">
            <a:extLst>
              <a:ext uri="{FF2B5EF4-FFF2-40B4-BE49-F238E27FC236}">
                <a16:creationId xmlns:a16="http://schemas.microsoft.com/office/drawing/2014/main" id="{B38955D9-7F5D-55F9-2FA5-89DDB5EB6B37}"/>
              </a:ext>
            </a:extLst>
          </p:cNvPr>
          <p:cNvSpPr/>
          <p:nvPr userDrawn="1"/>
        </p:nvSpPr>
        <p:spPr>
          <a:xfrm>
            <a:off x="4038600" y="6492875"/>
            <a:ext cx="4114800" cy="365125"/>
          </a:xfrm>
          <a:prstGeom prst="rect">
            <a:avLst/>
          </a:prstGeom>
          <a:solidFill>
            <a:srgbClr val="888B8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0" name="Rectángulo 9">
            <a:extLst>
              <a:ext uri="{FF2B5EF4-FFF2-40B4-BE49-F238E27FC236}">
                <a16:creationId xmlns:a16="http://schemas.microsoft.com/office/drawing/2014/main" id="{F1C93649-3A93-826E-F1DB-95DCEF60DDCC}"/>
              </a:ext>
            </a:extLst>
          </p:cNvPr>
          <p:cNvSpPr/>
          <p:nvPr userDrawn="1"/>
        </p:nvSpPr>
        <p:spPr>
          <a:xfrm>
            <a:off x="8153400" y="6492875"/>
            <a:ext cx="4114800" cy="36512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Tree>
    <p:extLst>
      <p:ext uri="{BB962C8B-B14F-4D97-AF65-F5344CB8AC3E}">
        <p14:creationId xmlns:p14="http://schemas.microsoft.com/office/powerpoint/2010/main" val="29608033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51EF1046-8E5C-110D-38D4-8C27D21D98AD}"/>
              </a:ext>
            </a:extLst>
          </p:cNvPr>
          <p:cNvSpPr>
            <a:spLocks noGrp="1"/>
          </p:cNvSpPr>
          <p:nvPr>
            <p:ph type="dt" sz="half" idx="10"/>
          </p:nvPr>
        </p:nvSpPr>
        <p:spPr/>
        <p:txBody>
          <a:bodyPr/>
          <a:lstStyle/>
          <a:p>
            <a:fld id="{6C791350-0B3D-4AE8-8965-EE315C3514A2}" type="datetimeFigureOut">
              <a:rPr lang="es-ES" smtClean="0"/>
              <a:t>19/02/2026</a:t>
            </a:fld>
            <a:endParaRPr lang="es-ES" dirty="0"/>
          </a:p>
        </p:txBody>
      </p:sp>
      <p:sp>
        <p:nvSpPr>
          <p:cNvPr id="3" name="Marcador de pie de página 2">
            <a:extLst>
              <a:ext uri="{FF2B5EF4-FFF2-40B4-BE49-F238E27FC236}">
                <a16:creationId xmlns:a16="http://schemas.microsoft.com/office/drawing/2014/main" id="{CEE2BAB7-B853-D110-23EC-B1652BCF2074}"/>
              </a:ext>
            </a:extLst>
          </p:cNvPr>
          <p:cNvSpPr>
            <a:spLocks noGrp="1"/>
          </p:cNvSpPr>
          <p:nvPr>
            <p:ph type="ftr" sz="quarter" idx="11"/>
          </p:nvPr>
        </p:nvSpPr>
        <p:spPr/>
        <p:txBody>
          <a:bodyPr/>
          <a:lstStyle/>
          <a:p>
            <a:endParaRPr lang="es-ES" dirty="0"/>
          </a:p>
        </p:txBody>
      </p:sp>
      <p:sp>
        <p:nvSpPr>
          <p:cNvPr id="4" name="Marcador de número de diapositiva 3">
            <a:extLst>
              <a:ext uri="{FF2B5EF4-FFF2-40B4-BE49-F238E27FC236}">
                <a16:creationId xmlns:a16="http://schemas.microsoft.com/office/drawing/2014/main" id="{454C42D5-005C-BE7C-1EFE-D0B7DB42EF02}"/>
              </a:ext>
            </a:extLst>
          </p:cNvPr>
          <p:cNvSpPr>
            <a:spLocks noGrp="1"/>
          </p:cNvSpPr>
          <p:nvPr>
            <p:ph type="sldNum" sz="quarter" idx="12"/>
          </p:nvPr>
        </p:nvSpPr>
        <p:spPr/>
        <p:txBody>
          <a:bodyPr/>
          <a:lstStyle/>
          <a:p>
            <a:fld id="{E4BBE33B-855A-4BA8-A539-E87F48E3A1B9}" type="slidenum">
              <a:rPr lang="es-ES" smtClean="0"/>
              <a:t>‹Nº›</a:t>
            </a:fld>
            <a:endParaRPr lang="es-ES" dirty="0"/>
          </a:p>
        </p:txBody>
      </p:sp>
    </p:spTree>
    <p:extLst>
      <p:ext uri="{BB962C8B-B14F-4D97-AF65-F5344CB8AC3E}">
        <p14:creationId xmlns:p14="http://schemas.microsoft.com/office/powerpoint/2010/main" val="23973036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0FF5B476-BF62-DA6F-2C57-CE158915168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dirty="0"/>
              <a:t>Haga clic para modificar el estilo de título del patrón</a:t>
            </a:r>
          </a:p>
        </p:txBody>
      </p:sp>
      <p:sp>
        <p:nvSpPr>
          <p:cNvPr id="3" name="Marcador de texto 2">
            <a:extLst>
              <a:ext uri="{FF2B5EF4-FFF2-40B4-BE49-F238E27FC236}">
                <a16:creationId xmlns:a16="http://schemas.microsoft.com/office/drawing/2014/main" id="{FD53EB4F-83FB-ECFB-0386-DAE473A1B8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Marcador de fecha 3">
            <a:extLst>
              <a:ext uri="{FF2B5EF4-FFF2-40B4-BE49-F238E27FC236}">
                <a16:creationId xmlns:a16="http://schemas.microsoft.com/office/drawing/2014/main" id="{E9684C91-00B0-20A6-A447-15C6798ECB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C791350-0B3D-4AE8-8965-EE315C3514A2}" type="datetimeFigureOut">
              <a:rPr lang="es-ES" smtClean="0"/>
              <a:t>19/02/2026</a:t>
            </a:fld>
            <a:endParaRPr lang="es-ES" dirty="0"/>
          </a:p>
        </p:txBody>
      </p:sp>
      <p:sp>
        <p:nvSpPr>
          <p:cNvPr id="5" name="Marcador de pie de página 4">
            <a:extLst>
              <a:ext uri="{FF2B5EF4-FFF2-40B4-BE49-F238E27FC236}">
                <a16:creationId xmlns:a16="http://schemas.microsoft.com/office/drawing/2014/main" id="{9576112D-CCE5-EB4E-B870-B4145B56C8A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dirty="0"/>
          </a:p>
        </p:txBody>
      </p:sp>
      <p:sp>
        <p:nvSpPr>
          <p:cNvPr id="6" name="Marcador de número de diapositiva 5">
            <a:extLst>
              <a:ext uri="{FF2B5EF4-FFF2-40B4-BE49-F238E27FC236}">
                <a16:creationId xmlns:a16="http://schemas.microsoft.com/office/drawing/2014/main" id="{D3130342-82A0-0C24-DF27-96F491888C0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4BBE33B-855A-4BA8-A539-E87F48E3A1B9}" type="slidenum">
              <a:rPr lang="es-ES" smtClean="0"/>
              <a:t>‹Nº›</a:t>
            </a:fld>
            <a:endParaRPr lang="es-ES" dirty="0"/>
          </a:p>
        </p:txBody>
      </p:sp>
    </p:spTree>
    <p:extLst>
      <p:ext uri="{BB962C8B-B14F-4D97-AF65-F5344CB8AC3E}">
        <p14:creationId xmlns:p14="http://schemas.microsoft.com/office/powerpoint/2010/main" val="4162379342"/>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6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2" r:id="rId14"/>
  </p:sldLayoutIdLst>
  <p:txStyles>
    <p:titleStyle>
      <a:lvl1pPr algn="l" defTabSz="914400" rtl="0" eaLnBrk="1" latinLnBrk="0" hangingPunct="1">
        <a:lnSpc>
          <a:spcPct val="90000"/>
        </a:lnSpc>
        <a:spcBef>
          <a:spcPct val="0"/>
        </a:spcBef>
        <a:buNone/>
        <a:defRPr sz="4400" kern="1200">
          <a:solidFill>
            <a:srgbClr val="B70364"/>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B70364"/>
        </a:buClr>
        <a:buSzPct val="110000"/>
        <a:buFont typeface="Aptos" panose="020B00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B70364"/>
        </a:buClr>
        <a:buSzPct val="110000"/>
        <a:buFont typeface="Aptos" panose="020B00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B70364"/>
        </a:buClr>
        <a:buSzPct val="110000"/>
        <a:buFont typeface="Aptos" panose="020B00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B70364"/>
        </a:buClr>
        <a:buSzPct val="110000"/>
        <a:buFont typeface="Aptos" panose="020B00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B70364"/>
        </a:buClr>
        <a:buSzPct val="110000"/>
        <a:buFont typeface="Aptos" panose="020B00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47.png"/></Relationships>
</file>

<file path=ppt/slides/_rels/slide1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notesSlide" Target="../notesSlides/notesSlide16.xml"/><Relationship Id="rId1" Type="http://schemas.openxmlformats.org/officeDocument/2006/relationships/slideLayout" Target="../slideLayouts/slideLayout8.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18.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56.png"/><Relationship Id="rId7" Type="http://schemas.openxmlformats.org/officeDocument/2006/relationships/image" Target="../media/image59.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58.png"/><Relationship Id="rId11" Type="http://schemas.openxmlformats.org/officeDocument/2006/relationships/image" Target="../media/image63.png"/><Relationship Id="rId5" Type="http://schemas.openxmlformats.org/officeDocument/2006/relationships/image" Target="../media/image57.png"/><Relationship Id="rId10" Type="http://schemas.openxmlformats.org/officeDocument/2006/relationships/image" Target="../media/image62.png"/><Relationship Id="rId4" Type="http://schemas.openxmlformats.org/officeDocument/2006/relationships/image" Target="../media/image42.png"/><Relationship Id="rId9" Type="http://schemas.openxmlformats.org/officeDocument/2006/relationships/image" Target="../media/image61.png"/></Relationships>
</file>

<file path=ppt/slides/_rels/slide1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65.svg"/></Relationships>
</file>

<file path=ppt/slides/_rels/slide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6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slides/_rels/slide8.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png"/><Relationship Id="rId18" Type="http://schemas.openxmlformats.org/officeDocument/2006/relationships/image" Target="../media/image43.png"/><Relationship Id="rId3" Type="http://schemas.openxmlformats.org/officeDocument/2006/relationships/image" Target="../media/image28.png"/><Relationship Id="rId7" Type="http://schemas.openxmlformats.org/officeDocument/2006/relationships/image" Target="../media/image32.png"/><Relationship Id="rId12" Type="http://schemas.openxmlformats.org/officeDocument/2006/relationships/image" Target="../media/image37.png"/><Relationship Id="rId17" Type="http://schemas.openxmlformats.org/officeDocument/2006/relationships/image" Target="../media/image42.png"/><Relationship Id="rId2" Type="http://schemas.openxmlformats.org/officeDocument/2006/relationships/notesSlide" Target="../notesSlides/notesSlide7.xml"/><Relationship Id="rId16" Type="http://schemas.openxmlformats.org/officeDocument/2006/relationships/image" Target="../media/image41.png"/><Relationship Id="rId20" Type="http://schemas.openxmlformats.org/officeDocument/2006/relationships/image" Target="../media/image45.png"/><Relationship Id="rId1" Type="http://schemas.openxmlformats.org/officeDocument/2006/relationships/slideLayout" Target="../slideLayouts/slideLayout3.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5" Type="http://schemas.openxmlformats.org/officeDocument/2006/relationships/image" Target="../media/image40.png"/><Relationship Id="rId10" Type="http://schemas.openxmlformats.org/officeDocument/2006/relationships/image" Target="../media/image35.png"/><Relationship Id="rId19" Type="http://schemas.openxmlformats.org/officeDocument/2006/relationships/image" Target="../media/image44.png"/><Relationship Id="rId4" Type="http://schemas.openxmlformats.org/officeDocument/2006/relationships/image" Target="../media/image29.png"/><Relationship Id="rId9" Type="http://schemas.openxmlformats.org/officeDocument/2006/relationships/image" Target="../media/image34.png"/><Relationship Id="rId14" Type="http://schemas.openxmlformats.org/officeDocument/2006/relationships/image" Target="../media/image3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ABB1ED6-DB25-3DD1-F54F-3B7934C1A864}"/>
              </a:ext>
            </a:extLst>
          </p:cNvPr>
          <p:cNvSpPr>
            <a:spLocks noGrp="1"/>
          </p:cNvSpPr>
          <p:nvPr>
            <p:ph type="ctrTitle"/>
          </p:nvPr>
        </p:nvSpPr>
        <p:spPr/>
        <p:txBody>
          <a:bodyPr/>
          <a:lstStyle/>
          <a:p>
            <a:r>
              <a:rPr lang="es-ES" dirty="0"/>
              <a:t>Adhesión a la terapia inhalada (II)</a:t>
            </a:r>
          </a:p>
        </p:txBody>
      </p:sp>
      <p:sp>
        <p:nvSpPr>
          <p:cNvPr id="3" name="Subtítulo 2">
            <a:extLst>
              <a:ext uri="{FF2B5EF4-FFF2-40B4-BE49-F238E27FC236}">
                <a16:creationId xmlns:a16="http://schemas.microsoft.com/office/drawing/2014/main" id="{6AE56125-46F2-1BAE-B1A5-943E78DC84FD}"/>
              </a:ext>
            </a:extLst>
          </p:cNvPr>
          <p:cNvSpPr>
            <a:spLocks noGrp="1"/>
          </p:cNvSpPr>
          <p:nvPr>
            <p:ph type="subTitle" idx="1"/>
          </p:nvPr>
        </p:nvSpPr>
        <p:spPr>
          <a:xfrm>
            <a:off x="6096000" y="4426283"/>
            <a:ext cx="5602014" cy="1825094"/>
          </a:xfrm>
        </p:spPr>
        <p:txBody>
          <a:bodyPr vert="horz" lIns="91440" tIns="45720" rIns="91440" bIns="45720" rtlCol="0" anchor="t">
            <a:normAutofit lnSpcReduction="10000"/>
          </a:bodyPr>
          <a:lstStyle/>
          <a:p>
            <a:r>
              <a:rPr lang="es-ES" b="1" dirty="0"/>
              <a:t>Material elaborado por: </a:t>
            </a:r>
            <a:endParaRPr lang="es-ES"/>
          </a:p>
          <a:p>
            <a:r>
              <a:rPr lang="es-ES" b="1"/>
              <a:t>María del Carmen Mata Hernández. Enfermera del Servicio de Neumología del Hospital Universitario Puerta de Hierro.</a:t>
            </a:r>
          </a:p>
          <a:p>
            <a:endParaRPr lang="es-ES" dirty="0"/>
          </a:p>
        </p:txBody>
      </p:sp>
      <p:sp>
        <p:nvSpPr>
          <p:cNvPr id="4" name="CuadroTexto 1">
            <a:extLst>
              <a:ext uri="{FF2B5EF4-FFF2-40B4-BE49-F238E27FC236}">
                <a16:creationId xmlns:a16="http://schemas.microsoft.com/office/drawing/2014/main" id="{A1156A12-5926-A256-7387-768D5684F9B6}"/>
              </a:ext>
            </a:extLst>
          </p:cNvPr>
          <p:cNvSpPr txBox="1"/>
          <p:nvPr/>
        </p:nvSpPr>
        <p:spPr>
          <a:xfrm>
            <a:off x="9579900" y="6623136"/>
            <a:ext cx="2515645" cy="2308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45718" tIns="45718" rIns="45718" bIns="45718" numCol="1" spcCol="38100" rtlCol="0" fromWordArt="0" anchor="t" anchorCtr="0" forceAA="0" compatLnSpc="1">
            <a:prstTxWarp prst="textNoShape">
              <a:avLst/>
            </a:prstTxWarp>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a:lstStyle>
          <a:p>
            <a:pPr algn="r"/>
            <a:r>
              <a:rPr lang="en-US" sz="900">
                <a:solidFill>
                  <a:srgbClr val="A5A5A5"/>
                </a:solidFill>
                <a:latin typeface="Aptos"/>
              </a:rPr>
              <a:t>Diciembre 2025 - 18509 </a:t>
            </a:r>
          </a:p>
        </p:txBody>
      </p:sp>
      <p:sp>
        <p:nvSpPr>
          <p:cNvPr id="5" name="CuadroTexto 2">
            <a:extLst>
              <a:ext uri="{FF2B5EF4-FFF2-40B4-BE49-F238E27FC236}">
                <a16:creationId xmlns:a16="http://schemas.microsoft.com/office/drawing/2014/main" id="{AD289CBC-F58C-8F36-AF35-E28172DCFFF8}"/>
              </a:ext>
            </a:extLst>
          </p:cNvPr>
          <p:cNvSpPr txBox="1"/>
          <p:nvPr/>
        </p:nvSpPr>
        <p:spPr>
          <a:xfrm>
            <a:off x="1" y="6602259"/>
            <a:ext cx="10845452" cy="261606"/>
          </a:xfrm>
          <a:prstGeom prst="rect">
            <a:avLst/>
          </a:prstGeom>
          <a:solidFill>
            <a:srgbClr val="FFFFFF">
              <a:alpha val="67000"/>
            </a:srgb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45718" tIns="45718" rIns="45718" bIns="45718" numCol="1" spcCol="38100" rtlCol="0" fromWordArt="0" anchor="t" anchorCtr="0" forceAA="0" compatLnSpc="1">
            <a:prstTxWarp prst="textNoShape">
              <a:avLst/>
            </a:prstTxWarp>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a:lstStyle>
          <a:p>
            <a:pPr algn="ctr"/>
            <a:r>
              <a:rPr lang="en-US" sz="1100" dirty="0">
                <a:solidFill>
                  <a:srgbClr val="7F7F7F"/>
                </a:solidFill>
                <a:latin typeface="Aptos"/>
              </a:rPr>
              <a:t>Material </a:t>
            </a:r>
            <a:r>
              <a:rPr lang="en-US" sz="1100" err="1">
                <a:solidFill>
                  <a:srgbClr val="7F7F7F"/>
                </a:solidFill>
                <a:latin typeface="Aptos"/>
              </a:rPr>
              <a:t>informativo</a:t>
            </a:r>
            <a:r>
              <a:rPr lang="en-US" sz="1100" dirty="0">
                <a:solidFill>
                  <a:srgbClr val="7F7F7F"/>
                </a:solidFill>
                <a:latin typeface="Aptos"/>
              </a:rPr>
              <a:t>/</a:t>
            </a:r>
            <a:r>
              <a:rPr lang="en-US" sz="1100" err="1">
                <a:solidFill>
                  <a:srgbClr val="7F7F7F"/>
                </a:solidFill>
                <a:latin typeface="Aptos"/>
              </a:rPr>
              <a:t>educativo</a:t>
            </a:r>
            <a:r>
              <a:rPr lang="en-US" sz="1100" dirty="0">
                <a:solidFill>
                  <a:srgbClr val="7F7F7F"/>
                </a:solidFill>
                <a:latin typeface="Aptos"/>
              </a:rPr>
              <a:t> </a:t>
            </a:r>
            <a:r>
              <a:rPr lang="en-US" sz="1100" err="1">
                <a:solidFill>
                  <a:srgbClr val="7F7F7F"/>
                </a:solidFill>
                <a:latin typeface="Aptos"/>
              </a:rPr>
              <a:t>dirigido</a:t>
            </a:r>
            <a:r>
              <a:rPr lang="en-US" sz="1100" dirty="0">
                <a:solidFill>
                  <a:srgbClr val="7F7F7F"/>
                </a:solidFill>
                <a:latin typeface="Aptos"/>
              </a:rPr>
              <a:t> a </a:t>
            </a:r>
            <a:r>
              <a:rPr lang="en-US" sz="1100" err="1">
                <a:solidFill>
                  <a:srgbClr val="7F7F7F"/>
                </a:solidFill>
                <a:latin typeface="Aptos"/>
              </a:rPr>
              <a:t>pacientes</a:t>
            </a:r>
            <a:r>
              <a:rPr lang="en-US" sz="1100" dirty="0">
                <a:solidFill>
                  <a:srgbClr val="7F7F7F"/>
                </a:solidFill>
                <a:latin typeface="Aptos"/>
              </a:rPr>
              <a:t>, para ser </a:t>
            </a:r>
            <a:r>
              <a:rPr lang="en-US" sz="1100" err="1">
                <a:solidFill>
                  <a:srgbClr val="7F7F7F"/>
                </a:solidFill>
                <a:latin typeface="Aptos"/>
              </a:rPr>
              <a:t>mostrado</a:t>
            </a:r>
            <a:r>
              <a:rPr lang="en-US" sz="1100" dirty="0">
                <a:solidFill>
                  <a:srgbClr val="7F7F7F"/>
                </a:solidFill>
                <a:latin typeface="Aptos"/>
              </a:rPr>
              <a:t> a </a:t>
            </a:r>
            <a:r>
              <a:rPr lang="en-US" sz="1100" err="1">
                <a:solidFill>
                  <a:srgbClr val="7F7F7F"/>
                </a:solidFill>
                <a:latin typeface="Aptos"/>
              </a:rPr>
              <a:t>través</a:t>
            </a:r>
            <a:r>
              <a:rPr lang="en-US" sz="1100" dirty="0">
                <a:solidFill>
                  <a:srgbClr val="7F7F7F"/>
                </a:solidFill>
                <a:latin typeface="Aptos"/>
              </a:rPr>
              <a:t> de </a:t>
            </a:r>
            <a:r>
              <a:rPr lang="en-US" sz="1100" err="1">
                <a:solidFill>
                  <a:srgbClr val="7F7F7F"/>
                </a:solidFill>
                <a:latin typeface="Aptos"/>
              </a:rPr>
              <a:t>profesionales</a:t>
            </a:r>
            <a:r>
              <a:rPr lang="en-US" sz="1100" dirty="0">
                <a:solidFill>
                  <a:srgbClr val="7F7F7F"/>
                </a:solidFill>
                <a:latin typeface="Aptos"/>
              </a:rPr>
              <a:t> </a:t>
            </a:r>
            <a:r>
              <a:rPr lang="en-US" sz="1100" err="1">
                <a:solidFill>
                  <a:srgbClr val="7F7F7F"/>
                </a:solidFill>
                <a:latin typeface="Aptos"/>
              </a:rPr>
              <a:t>sanitarios</a:t>
            </a:r>
            <a:r>
              <a:rPr lang="en-US" sz="1100" dirty="0">
                <a:solidFill>
                  <a:srgbClr val="7F7F7F"/>
                </a:solidFill>
                <a:latin typeface="Aptos"/>
              </a:rPr>
              <a:t>. No sustituye la consulta </a:t>
            </a:r>
            <a:r>
              <a:rPr lang="en-US" sz="1100" err="1">
                <a:solidFill>
                  <a:srgbClr val="7F7F7F"/>
                </a:solidFill>
                <a:latin typeface="Aptos"/>
              </a:rPr>
              <a:t>médica</a:t>
            </a:r>
            <a:r>
              <a:rPr lang="en-US" sz="1100" dirty="0">
                <a:solidFill>
                  <a:srgbClr val="7F7F7F"/>
                </a:solidFill>
                <a:latin typeface="Aptos"/>
              </a:rPr>
              <a:t>.</a:t>
            </a:r>
            <a:endParaRPr lang="es-ES">
              <a:solidFill>
                <a:srgbClr val="7F7F7F"/>
              </a:solidFill>
              <a:latin typeface="Aptos"/>
            </a:endParaRPr>
          </a:p>
        </p:txBody>
      </p:sp>
    </p:spTree>
    <p:extLst>
      <p:ext uri="{BB962C8B-B14F-4D97-AF65-F5344CB8AC3E}">
        <p14:creationId xmlns:p14="http://schemas.microsoft.com/office/powerpoint/2010/main" val="9795922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58230E-93F0-A6F9-857C-37663C513017}"/>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212F034D-84DA-ADDE-3334-E3AE0F4886D9}"/>
              </a:ext>
            </a:extLst>
          </p:cNvPr>
          <p:cNvSpPr>
            <a:spLocks noGrp="1"/>
          </p:cNvSpPr>
          <p:nvPr>
            <p:ph type="title"/>
          </p:nvPr>
        </p:nvSpPr>
        <p:spPr/>
        <p:txBody>
          <a:bodyPr/>
          <a:lstStyle/>
          <a:p>
            <a:r>
              <a:rPr lang="es-ES" b="1" dirty="0"/>
              <a:t>Pasos Generales</a:t>
            </a:r>
            <a:endParaRPr lang="es-ES" b="1" baseline="30000" dirty="0"/>
          </a:p>
        </p:txBody>
      </p:sp>
      <p:sp>
        <p:nvSpPr>
          <p:cNvPr id="5" name="Rectángulo 4">
            <a:extLst>
              <a:ext uri="{FF2B5EF4-FFF2-40B4-BE49-F238E27FC236}">
                <a16:creationId xmlns:a16="http://schemas.microsoft.com/office/drawing/2014/main" id="{73A84CCE-58F4-12B6-F586-4A31605F323E}"/>
              </a:ext>
            </a:extLst>
          </p:cNvPr>
          <p:cNvSpPr/>
          <p:nvPr/>
        </p:nvSpPr>
        <p:spPr>
          <a:xfrm>
            <a:off x="7559749" y="265815"/>
            <a:ext cx="4710223" cy="340242"/>
          </a:xfrm>
          <a:prstGeom prst="rect">
            <a:avLst/>
          </a:prstGeom>
          <a:solidFill>
            <a:srgbClr val="B703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s-ES" b="1" dirty="0"/>
              <a:t>Cartuchos presurizados y niebla fina </a:t>
            </a:r>
          </a:p>
        </p:txBody>
      </p:sp>
      <p:graphicFrame>
        <p:nvGraphicFramePr>
          <p:cNvPr id="4" name="Diagrama 3">
            <a:extLst>
              <a:ext uri="{FF2B5EF4-FFF2-40B4-BE49-F238E27FC236}">
                <a16:creationId xmlns:a16="http://schemas.microsoft.com/office/drawing/2014/main" id="{38A28827-5759-6046-639B-1B52198DCD4D}"/>
              </a:ext>
            </a:extLst>
          </p:cNvPr>
          <p:cNvGraphicFramePr/>
          <p:nvPr>
            <p:extLst>
              <p:ext uri="{D42A27DB-BD31-4B8C-83A1-F6EECF244321}">
                <p14:modId xmlns:p14="http://schemas.microsoft.com/office/powerpoint/2010/main" val="3941286997"/>
              </p:ext>
            </p:extLst>
          </p:nvPr>
        </p:nvGraphicFramePr>
        <p:xfrm>
          <a:off x="685799" y="1176865"/>
          <a:ext cx="10874828"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735104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947301-213E-DCCD-FD7C-6C4AF5E18A41}"/>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EFB3FD86-E6D5-4F0D-389E-2942022BEC23}"/>
              </a:ext>
            </a:extLst>
          </p:cNvPr>
          <p:cNvSpPr/>
          <p:nvPr/>
        </p:nvSpPr>
        <p:spPr>
          <a:xfrm>
            <a:off x="6324600" y="1773569"/>
            <a:ext cx="4813472" cy="606057"/>
          </a:xfrm>
          <a:prstGeom prst="rect">
            <a:avLst/>
          </a:prstGeom>
          <a:solidFill>
            <a:srgbClr val="F9E0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7" name="Rectángulo 16">
            <a:extLst>
              <a:ext uri="{FF2B5EF4-FFF2-40B4-BE49-F238E27FC236}">
                <a16:creationId xmlns:a16="http://schemas.microsoft.com/office/drawing/2014/main" id="{0CEA7CF1-B88D-30D5-8CE8-B59956249CFC}"/>
              </a:ext>
            </a:extLst>
          </p:cNvPr>
          <p:cNvSpPr/>
          <p:nvPr/>
        </p:nvSpPr>
        <p:spPr>
          <a:xfrm>
            <a:off x="838200" y="1786269"/>
            <a:ext cx="4813472" cy="606057"/>
          </a:xfrm>
          <a:prstGeom prst="rect">
            <a:avLst/>
          </a:prstGeom>
          <a:solidFill>
            <a:srgbClr val="F9E0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3" name="Título 2">
            <a:extLst>
              <a:ext uri="{FF2B5EF4-FFF2-40B4-BE49-F238E27FC236}">
                <a16:creationId xmlns:a16="http://schemas.microsoft.com/office/drawing/2014/main" id="{2A3095A1-ED52-0173-E1FF-1314706D1D7E}"/>
              </a:ext>
            </a:extLst>
          </p:cNvPr>
          <p:cNvSpPr>
            <a:spLocks noGrp="1"/>
          </p:cNvSpPr>
          <p:nvPr>
            <p:ph type="title"/>
          </p:nvPr>
        </p:nvSpPr>
        <p:spPr/>
        <p:txBody>
          <a:bodyPr/>
          <a:lstStyle/>
          <a:p>
            <a:r>
              <a:rPr lang="es-ES" b="1" dirty="0"/>
              <a:t>Preparación del inhalador</a:t>
            </a:r>
          </a:p>
        </p:txBody>
      </p:sp>
      <p:pic>
        <p:nvPicPr>
          <p:cNvPr id="10" name="Imagen 9">
            <a:extLst>
              <a:ext uri="{FF2B5EF4-FFF2-40B4-BE49-F238E27FC236}">
                <a16:creationId xmlns:a16="http://schemas.microsoft.com/office/drawing/2014/main" id="{1DFA8D70-A643-D732-2B63-32C5A1DD8F7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36470" y="4459563"/>
            <a:ext cx="2816283" cy="1990987"/>
          </a:xfrm>
          <a:prstGeom prst="rect">
            <a:avLst/>
          </a:prstGeom>
        </p:spPr>
      </p:pic>
      <p:sp>
        <p:nvSpPr>
          <p:cNvPr id="12" name="CuadroTexto 11">
            <a:extLst>
              <a:ext uri="{FF2B5EF4-FFF2-40B4-BE49-F238E27FC236}">
                <a16:creationId xmlns:a16="http://schemas.microsoft.com/office/drawing/2014/main" id="{C5583197-B3D7-82BE-1CBA-A9B2D96010C8}"/>
              </a:ext>
            </a:extLst>
          </p:cNvPr>
          <p:cNvSpPr txBox="1">
            <a:spLocks noChangeArrowheads="1"/>
          </p:cNvSpPr>
          <p:nvPr/>
        </p:nvSpPr>
        <p:spPr bwMode="auto">
          <a:xfrm>
            <a:off x="967563" y="1871620"/>
            <a:ext cx="4813472" cy="2323709"/>
          </a:xfrm>
          <a:prstGeom prst="rect">
            <a:avLst/>
          </a:prstGeom>
          <a:noFill/>
          <a:ln w="9525">
            <a:noFill/>
            <a:miter lim="800000"/>
            <a:headEnd/>
            <a:tailEnd/>
          </a:ln>
        </p:spPr>
        <p:txBody>
          <a:bodyPr wrap="square" lIns="91294" tIns="45718" rIns="91294" bIns="45718">
            <a:spAutoFit/>
          </a:bodyPr>
          <a:lstStyle/>
          <a:p>
            <a:pPr algn="ctr" defTabSz="912745">
              <a:spcAft>
                <a:spcPts val="1200"/>
              </a:spcAft>
            </a:pPr>
            <a:r>
              <a:rPr lang="es-ES_tradnl" altLang="ca-ES" sz="2400" b="1" i="1" kern="1200" dirty="0">
                <a:solidFill>
                  <a:srgbClr val="AF0061"/>
                </a:solidFill>
                <a:ea typeface="+mn-ea"/>
                <a:cs typeface="Calibri" panose="020F0502020204030204" pitchFamily="34" charset="0"/>
              </a:rPr>
              <a:t>Cartucho presurizador</a:t>
            </a:r>
            <a:endParaRPr lang="es-ES_tradnl" altLang="ca-ES" i="1" kern="1200" dirty="0">
              <a:ea typeface="+mn-ea"/>
              <a:cs typeface="Calibri" panose="020F0502020204030204" pitchFamily="34" charset="0"/>
            </a:endParaRPr>
          </a:p>
          <a:p>
            <a:pPr marL="324000" indent="-324000" defTabSz="912745">
              <a:spcBef>
                <a:spcPts val="600"/>
              </a:spcBef>
              <a:buClr>
                <a:srgbClr val="B70364"/>
              </a:buClr>
              <a:buFont typeface="+mj-lt"/>
              <a:buAutoNum type="arabicParenR"/>
            </a:pPr>
            <a:r>
              <a:rPr lang="es-ES" altLang="ca-ES" sz="2000" b="1" kern="1200" dirty="0">
                <a:ea typeface="+mn-ea"/>
                <a:cs typeface="Calibri" panose="020F0502020204030204" pitchFamily="34" charset="0"/>
              </a:rPr>
              <a:t>Quitar la tapa </a:t>
            </a:r>
            <a:r>
              <a:rPr lang="es-ES" altLang="ca-ES" sz="2000" kern="1200" dirty="0">
                <a:ea typeface="+mn-ea"/>
                <a:cs typeface="Calibri" panose="020F0502020204030204" pitchFamily="34" charset="0"/>
              </a:rPr>
              <a:t>y mantener en posición de L.</a:t>
            </a:r>
          </a:p>
          <a:p>
            <a:pPr marL="324000" indent="-324000" defTabSz="912745">
              <a:spcBef>
                <a:spcPts val="600"/>
              </a:spcBef>
              <a:buClr>
                <a:srgbClr val="B70364"/>
              </a:buClr>
              <a:buFont typeface="+mj-lt"/>
              <a:buAutoNum type="arabicParenR"/>
            </a:pPr>
            <a:r>
              <a:rPr lang="es-ES" altLang="ca-ES" sz="2000" b="1" kern="1200" dirty="0">
                <a:ea typeface="+mn-ea"/>
                <a:cs typeface="Calibri" panose="020F0502020204030204" pitchFamily="34" charset="0"/>
              </a:rPr>
              <a:t>Agitar</a:t>
            </a:r>
            <a:r>
              <a:rPr lang="es-ES" altLang="ca-ES" sz="2000" kern="1200" dirty="0">
                <a:ea typeface="+mn-ea"/>
                <a:cs typeface="Calibri" panose="020F0502020204030204" pitchFamily="34" charset="0"/>
              </a:rPr>
              <a:t> el inhalador.</a:t>
            </a:r>
          </a:p>
          <a:p>
            <a:pPr marL="324000" indent="-324000" defTabSz="912745">
              <a:spcBef>
                <a:spcPts val="600"/>
              </a:spcBef>
              <a:buClr>
                <a:srgbClr val="B70364"/>
              </a:buClr>
              <a:buFont typeface="+mj-lt"/>
              <a:buAutoNum type="arabicParenR"/>
            </a:pPr>
            <a:r>
              <a:rPr lang="es-ES" altLang="ca-ES" sz="2000" b="1" kern="1200" dirty="0">
                <a:solidFill>
                  <a:srgbClr val="B70364"/>
                </a:solidFill>
                <a:ea typeface="+mn-ea"/>
                <a:cs typeface="Calibri" panose="020F0502020204030204" pitchFamily="34" charset="0"/>
              </a:rPr>
              <a:t>Con cámara</a:t>
            </a:r>
            <a:r>
              <a:rPr lang="es-ES" altLang="ca-ES" sz="2000" kern="1200" dirty="0">
                <a:ea typeface="+mn-ea"/>
                <a:cs typeface="Calibri" panose="020F0502020204030204" pitchFamily="34" charset="0"/>
              </a:rPr>
              <a:t>: acoplar el inhalador.</a:t>
            </a:r>
          </a:p>
          <a:p>
            <a:pPr algn="ctr" defTabSz="912745"/>
            <a:endParaRPr lang="es-ES_tradnl" altLang="ca-ES" sz="1600" dirty="0">
              <a:cs typeface="Calibri" panose="020F0502020204030204" pitchFamily="34" charset="0"/>
            </a:endParaRPr>
          </a:p>
        </p:txBody>
      </p:sp>
      <p:sp>
        <p:nvSpPr>
          <p:cNvPr id="14" name="CuadroTexto 2">
            <a:extLst>
              <a:ext uri="{FF2B5EF4-FFF2-40B4-BE49-F238E27FC236}">
                <a16:creationId xmlns:a16="http://schemas.microsoft.com/office/drawing/2014/main" id="{E58E2C95-1D09-25E9-EA97-F7E108B777D7}"/>
              </a:ext>
            </a:extLst>
          </p:cNvPr>
          <p:cNvSpPr txBox="1">
            <a:spLocks noChangeArrowheads="1"/>
          </p:cNvSpPr>
          <p:nvPr/>
        </p:nvSpPr>
        <p:spPr bwMode="auto">
          <a:xfrm>
            <a:off x="6209414" y="1871620"/>
            <a:ext cx="5360286" cy="1769711"/>
          </a:xfrm>
          <a:prstGeom prst="rect">
            <a:avLst/>
          </a:prstGeom>
          <a:noFill/>
          <a:ln w="9525">
            <a:noFill/>
            <a:miter lim="800000"/>
            <a:headEnd/>
            <a:tailEnd/>
          </a:ln>
        </p:spPr>
        <p:txBody>
          <a:bodyPr wrap="square" lIns="91294" tIns="45718" rIns="91294" bIns="45718">
            <a:spAutoFit/>
          </a:bodyPr>
          <a:lstStyle/>
          <a:p>
            <a:pPr algn="ctr" defTabSz="912745">
              <a:spcAft>
                <a:spcPts val="1200"/>
              </a:spcAft>
            </a:pPr>
            <a:r>
              <a:rPr lang="pt-BR" altLang="ca-ES" sz="2400" b="1" i="1" kern="1200" dirty="0" err="1">
                <a:solidFill>
                  <a:srgbClr val="AF0061"/>
                </a:solidFill>
                <a:ea typeface="+mn-ea"/>
                <a:cs typeface="Calibri" panose="020F0502020204030204" pitchFamily="34" charset="0"/>
              </a:rPr>
              <a:t>Inhalador</a:t>
            </a:r>
            <a:r>
              <a:rPr lang="pt-BR" altLang="ca-ES" sz="2400" b="1" i="1" kern="1200" dirty="0">
                <a:solidFill>
                  <a:srgbClr val="AF0061"/>
                </a:solidFill>
                <a:ea typeface="+mn-ea"/>
                <a:cs typeface="Calibri" panose="020F0502020204030204" pitchFamily="34" charset="0"/>
              </a:rPr>
              <a:t> de </a:t>
            </a:r>
            <a:r>
              <a:rPr lang="pt-BR" altLang="ca-ES" sz="2400" b="1" i="1" kern="1200" dirty="0" err="1">
                <a:solidFill>
                  <a:srgbClr val="AF0061"/>
                </a:solidFill>
                <a:ea typeface="+mn-ea"/>
                <a:cs typeface="Calibri" panose="020F0502020204030204" pitchFamily="34" charset="0"/>
              </a:rPr>
              <a:t>Niebla</a:t>
            </a:r>
            <a:r>
              <a:rPr lang="pt-BR" altLang="ca-ES" sz="2400" b="1" i="1" kern="1200" dirty="0">
                <a:solidFill>
                  <a:srgbClr val="AF0061"/>
                </a:solidFill>
                <a:ea typeface="+mn-ea"/>
                <a:cs typeface="Calibri" panose="020F0502020204030204" pitchFamily="34" charset="0"/>
              </a:rPr>
              <a:t> fina</a:t>
            </a:r>
            <a:endParaRPr lang="es-ES_tradnl" altLang="ca-ES" i="1" kern="1200" dirty="0">
              <a:ea typeface="+mn-ea"/>
              <a:cs typeface="Calibri" panose="020F0502020204030204" pitchFamily="34" charset="0"/>
            </a:endParaRPr>
          </a:p>
          <a:p>
            <a:pPr marL="324000" indent="-324000" defTabSz="912745">
              <a:spcBef>
                <a:spcPts val="600"/>
              </a:spcBef>
              <a:buClr>
                <a:srgbClr val="B70364"/>
              </a:buClr>
              <a:buFont typeface="+mj-lt"/>
              <a:buAutoNum type="arabicParenR"/>
            </a:pPr>
            <a:r>
              <a:rPr lang="es-ES" altLang="ca-ES" sz="2000" b="1" kern="1200" dirty="0">
                <a:ea typeface="+mn-ea"/>
                <a:cs typeface="Calibri" panose="020F0502020204030204" pitchFamily="34" charset="0"/>
              </a:rPr>
              <a:t>Girar</a:t>
            </a:r>
            <a:r>
              <a:rPr lang="es-ES" altLang="ca-ES" sz="2000" kern="1200" dirty="0">
                <a:ea typeface="+mn-ea"/>
                <a:cs typeface="Calibri" panose="020F0502020204030204" pitchFamily="34" charset="0"/>
              </a:rPr>
              <a:t> la base (media vuelta) y se oirá un clic.</a:t>
            </a:r>
          </a:p>
          <a:p>
            <a:pPr marL="324000" indent="-324000" defTabSz="912745">
              <a:spcBef>
                <a:spcPts val="600"/>
              </a:spcBef>
              <a:buClr>
                <a:srgbClr val="B70364"/>
              </a:buClr>
              <a:buFont typeface="+mj-lt"/>
              <a:buAutoNum type="arabicParenR"/>
            </a:pPr>
            <a:r>
              <a:rPr lang="es-ES" altLang="ca-ES" sz="2000" b="1" kern="1200" dirty="0">
                <a:ea typeface="+mn-ea"/>
                <a:cs typeface="Calibri" panose="020F0502020204030204" pitchFamily="34" charset="0"/>
              </a:rPr>
              <a:t>Destapar</a:t>
            </a:r>
            <a:r>
              <a:rPr lang="es-ES" altLang="ca-ES" sz="2000" kern="1200" dirty="0">
                <a:ea typeface="+mn-ea"/>
                <a:cs typeface="Calibri" panose="020F0502020204030204" pitchFamily="34" charset="0"/>
              </a:rPr>
              <a:t> el inhalador.</a:t>
            </a:r>
          </a:p>
          <a:p>
            <a:pPr marL="324000" indent="-324000" defTabSz="912745">
              <a:spcBef>
                <a:spcPts val="600"/>
              </a:spcBef>
              <a:buClr>
                <a:srgbClr val="B70364"/>
              </a:buClr>
              <a:buFont typeface="+mj-lt"/>
              <a:buAutoNum type="arabicParenR"/>
            </a:pPr>
            <a:r>
              <a:rPr lang="es-ES" altLang="ca-ES" sz="2000" b="1" kern="1200" dirty="0">
                <a:solidFill>
                  <a:srgbClr val="B70364"/>
                </a:solidFill>
                <a:ea typeface="+mn-ea"/>
                <a:cs typeface="Calibri" panose="020F0502020204030204" pitchFamily="34" charset="0"/>
              </a:rPr>
              <a:t>Con cámara*</a:t>
            </a:r>
            <a:r>
              <a:rPr lang="es-ES" altLang="ca-ES" sz="2000" kern="1200" dirty="0">
                <a:ea typeface="+mn-ea"/>
                <a:cs typeface="Calibri" panose="020F0502020204030204" pitchFamily="34" charset="0"/>
              </a:rPr>
              <a:t>: acoplar el inhalador.</a:t>
            </a:r>
          </a:p>
        </p:txBody>
      </p:sp>
      <p:sp>
        <p:nvSpPr>
          <p:cNvPr id="21" name="Rectángulo 20">
            <a:extLst>
              <a:ext uri="{FF2B5EF4-FFF2-40B4-BE49-F238E27FC236}">
                <a16:creationId xmlns:a16="http://schemas.microsoft.com/office/drawing/2014/main" id="{578D24BE-C793-A88C-B789-0E72CE723DDC}"/>
              </a:ext>
            </a:extLst>
          </p:cNvPr>
          <p:cNvSpPr/>
          <p:nvPr/>
        </p:nvSpPr>
        <p:spPr>
          <a:xfrm>
            <a:off x="7559749" y="265815"/>
            <a:ext cx="4720856" cy="340242"/>
          </a:xfrm>
          <a:prstGeom prst="rect">
            <a:avLst/>
          </a:prstGeom>
          <a:solidFill>
            <a:srgbClr val="B703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s-ES" b="1" dirty="0"/>
              <a:t>Cartuchos presurizados y niebla fina </a:t>
            </a:r>
          </a:p>
        </p:txBody>
      </p:sp>
      <p:pic>
        <p:nvPicPr>
          <p:cNvPr id="6" name="Imagen 5">
            <a:extLst>
              <a:ext uri="{FF2B5EF4-FFF2-40B4-BE49-F238E27FC236}">
                <a16:creationId xmlns:a16="http://schemas.microsoft.com/office/drawing/2014/main" id="{1EAD9D28-9DC7-7D96-37FE-9CECAFF1A661}"/>
              </a:ext>
            </a:extLst>
          </p:cNvPr>
          <p:cNvPicPr>
            <a:picLocks noChangeAspect="1"/>
          </p:cNvPicPr>
          <p:nvPr/>
        </p:nvPicPr>
        <p:blipFill>
          <a:blip r:embed="rId4"/>
          <a:srcRect l="-2889" t="-358" r="2889" b="358"/>
          <a:stretch>
            <a:fillRect/>
          </a:stretch>
        </p:blipFill>
        <p:spPr>
          <a:xfrm>
            <a:off x="2133600" y="4188848"/>
            <a:ext cx="1207531" cy="2054607"/>
          </a:xfrm>
          <a:prstGeom prst="rect">
            <a:avLst/>
          </a:prstGeom>
        </p:spPr>
      </p:pic>
    </p:spTree>
    <p:extLst>
      <p:ext uri="{BB962C8B-B14F-4D97-AF65-F5344CB8AC3E}">
        <p14:creationId xmlns:p14="http://schemas.microsoft.com/office/powerpoint/2010/main" val="31704235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DDCEBB-063A-3EF9-14CB-D4F566CF1B26}"/>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DD73D286-CCC1-2D0E-55AE-FA8891EA1CAD}"/>
              </a:ext>
            </a:extLst>
          </p:cNvPr>
          <p:cNvSpPr>
            <a:spLocks noGrp="1"/>
          </p:cNvSpPr>
          <p:nvPr>
            <p:ph type="title"/>
          </p:nvPr>
        </p:nvSpPr>
        <p:spPr/>
        <p:txBody>
          <a:bodyPr>
            <a:normAutofit/>
          </a:bodyPr>
          <a:lstStyle/>
          <a:p>
            <a:r>
              <a:rPr lang="es-ES" b="1" dirty="0"/>
              <a:t>Inhalación del fármaco (I)</a:t>
            </a:r>
          </a:p>
        </p:txBody>
      </p:sp>
      <p:sp>
        <p:nvSpPr>
          <p:cNvPr id="3" name="Marcador de contenido 2">
            <a:extLst>
              <a:ext uri="{FF2B5EF4-FFF2-40B4-BE49-F238E27FC236}">
                <a16:creationId xmlns:a16="http://schemas.microsoft.com/office/drawing/2014/main" id="{C7DAAA33-0D82-3FE0-DD3C-C3447DC733E6}"/>
              </a:ext>
            </a:extLst>
          </p:cNvPr>
          <p:cNvSpPr>
            <a:spLocks noGrp="1"/>
          </p:cNvSpPr>
          <p:nvPr>
            <p:ph idx="1"/>
          </p:nvPr>
        </p:nvSpPr>
        <p:spPr>
          <a:xfrm>
            <a:off x="6528392" y="1866979"/>
            <a:ext cx="5054008" cy="4351338"/>
          </a:xfrm>
        </p:spPr>
        <p:txBody>
          <a:bodyPr>
            <a:normAutofit/>
          </a:bodyPr>
          <a:lstStyle/>
          <a:p>
            <a:pPr marL="324000" indent="-324000">
              <a:spcBef>
                <a:spcPts val="1200"/>
              </a:spcBef>
              <a:spcAft>
                <a:spcPts val="1200"/>
              </a:spcAft>
              <a:buFont typeface="Wingdings" panose="05000000000000000000" pitchFamily="2" charset="2"/>
              <a:buChar char="v"/>
            </a:pPr>
            <a:r>
              <a:rPr lang="es-ES" sz="2000" dirty="0"/>
              <a:t>Se debe realizar la inhalación de forma </a:t>
            </a:r>
            <a:r>
              <a:rPr lang="es-ES" sz="2000" b="1" dirty="0">
                <a:solidFill>
                  <a:srgbClr val="B70364"/>
                </a:solidFill>
              </a:rPr>
              <a:t>coordinada</a:t>
            </a:r>
            <a:r>
              <a:rPr lang="es-ES" sz="2000" dirty="0"/>
              <a:t> con la pulsación de la dosis.</a:t>
            </a:r>
          </a:p>
          <a:p>
            <a:pPr marL="324000" indent="-324000">
              <a:spcBef>
                <a:spcPts val="1200"/>
              </a:spcBef>
              <a:spcAft>
                <a:spcPts val="1200"/>
              </a:spcAft>
              <a:buFont typeface="Wingdings" panose="05000000000000000000" pitchFamily="2" charset="2"/>
              <a:buChar char="v"/>
            </a:pPr>
            <a:r>
              <a:rPr lang="es-ES" sz="2000" dirty="0"/>
              <a:t>La</a:t>
            </a:r>
            <a:r>
              <a:rPr lang="es-ES" sz="2000" b="1" dirty="0">
                <a:solidFill>
                  <a:srgbClr val="B70364"/>
                </a:solidFill>
              </a:rPr>
              <a:t> inspiración </a:t>
            </a:r>
            <a:r>
              <a:rPr lang="es-ES" sz="2000" dirty="0"/>
              <a:t>debe ser </a:t>
            </a:r>
            <a:r>
              <a:rPr lang="es-ES" sz="2000" b="1" dirty="0">
                <a:solidFill>
                  <a:srgbClr val="B70364"/>
                </a:solidFill>
              </a:rPr>
              <a:t>lenta y profunda.</a:t>
            </a:r>
            <a:endParaRPr lang="es-ES" sz="2000" dirty="0">
              <a:solidFill>
                <a:srgbClr val="B70364"/>
              </a:solidFill>
            </a:endParaRPr>
          </a:p>
          <a:p>
            <a:pPr marL="324000" indent="-324000">
              <a:spcBef>
                <a:spcPts val="1200"/>
              </a:spcBef>
              <a:spcAft>
                <a:spcPts val="1200"/>
              </a:spcAft>
              <a:buFont typeface="Wingdings" panose="05000000000000000000" pitchFamily="2" charset="2"/>
              <a:buChar char="v"/>
            </a:pPr>
            <a:r>
              <a:rPr lang="es-ES" sz="2000" b="1" dirty="0"/>
              <a:t>Antes de inspirar, </a:t>
            </a:r>
            <a:r>
              <a:rPr lang="es-ES" sz="2000" b="1" dirty="0">
                <a:solidFill>
                  <a:srgbClr val="B70364"/>
                </a:solidFill>
              </a:rPr>
              <a:t>hay que soltar el aire</a:t>
            </a:r>
            <a:r>
              <a:rPr lang="es-ES" sz="2000" dirty="0"/>
              <a:t>, de forma que resulte cómodo.</a:t>
            </a:r>
          </a:p>
          <a:p>
            <a:pPr marL="324000" indent="-324000">
              <a:spcBef>
                <a:spcPts val="1200"/>
              </a:spcBef>
              <a:spcAft>
                <a:spcPts val="1200"/>
              </a:spcAft>
              <a:buFont typeface="Wingdings" panose="05000000000000000000" pitchFamily="2" charset="2"/>
              <a:buChar char="v"/>
            </a:pPr>
            <a:endParaRPr lang="es-ES" sz="2000" dirty="0"/>
          </a:p>
        </p:txBody>
      </p:sp>
      <p:pic>
        <p:nvPicPr>
          <p:cNvPr id="5" name="Imagen 4">
            <a:extLst>
              <a:ext uri="{FF2B5EF4-FFF2-40B4-BE49-F238E27FC236}">
                <a16:creationId xmlns:a16="http://schemas.microsoft.com/office/drawing/2014/main" id="{C507803D-AAC7-F587-DAD9-5F99A91EB86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8200" y="1866979"/>
            <a:ext cx="5494369" cy="4088657"/>
          </a:xfrm>
          <a:prstGeom prst="rect">
            <a:avLst/>
          </a:prstGeom>
        </p:spPr>
      </p:pic>
      <p:sp>
        <p:nvSpPr>
          <p:cNvPr id="6" name="Rectángulo 5">
            <a:extLst>
              <a:ext uri="{FF2B5EF4-FFF2-40B4-BE49-F238E27FC236}">
                <a16:creationId xmlns:a16="http://schemas.microsoft.com/office/drawing/2014/main" id="{75889964-E398-BE80-99E8-21B06425AE39}"/>
              </a:ext>
            </a:extLst>
          </p:cNvPr>
          <p:cNvSpPr/>
          <p:nvPr/>
        </p:nvSpPr>
        <p:spPr>
          <a:xfrm>
            <a:off x="7559749" y="265815"/>
            <a:ext cx="4632251" cy="340242"/>
          </a:xfrm>
          <a:prstGeom prst="rect">
            <a:avLst/>
          </a:prstGeom>
          <a:solidFill>
            <a:srgbClr val="B703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s-ES" b="1" dirty="0"/>
              <a:t>Cartuchos presurizados y niebla fina </a:t>
            </a:r>
          </a:p>
        </p:txBody>
      </p:sp>
      <p:sp>
        <p:nvSpPr>
          <p:cNvPr id="7" name="Bocadillo: rectángulo con esquinas redondeadas 6">
            <a:extLst>
              <a:ext uri="{FF2B5EF4-FFF2-40B4-BE49-F238E27FC236}">
                <a16:creationId xmlns:a16="http://schemas.microsoft.com/office/drawing/2014/main" id="{84922CED-014D-CADB-ABA8-117C022CE2A7}"/>
              </a:ext>
            </a:extLst>
          </p:cNvPr>
          <p:cNvSpPr/>
          <p:nvPr/>
        </p:nvSpPr>
        <p:spPr>
          <a:xfrm>
            <a:off x="7571141" y="748910"/>
            <a:ext cx="1562986" cy="340242"/>
          </a:xfrm>
          <a:prstGeom prst="wedgeRoundRectCallout">
            <a:avLst>
              <a:gd name="adj1" fmla="val -22194"/>
              <a:gd name="adj2" fmla="val -84375"/>
              <a:gd name="adj3" fmla="val 16667"/>
            </a:avLst>
          </a:prstGeom>
          <a:noFill/>
          <a:ln>
            <a:solidFill>
              <a:srgbClr val="B703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b="1" dirty="0">
                <a:solidFill>
                  <a:schemeClr val="tx1"/>
                </a:solidFill>
              </a:rPr>
              <a:t>SIN</a:t>
            </a:r>
            <a:r>
              <a:rPr lang="es-ES" dirty="0">
                <a:solidFill>
                  <a:srgbClr val="B70364"/>
                </a:solidFill>
              </a:rPr>
              <a:t> </a:t>
            </a:r>
            <a:r>
              <a:rPr lang="es-ES" b="1" dirty="0">
                <a:solidFill>
                  <a:srgbClr val="B70364"/>
                </a:solidFill>
              </a:rPr>
              <a:t>cámara</a:t>
            </a:r>
          </a:p>
        </p:txBody>
      </p:sp>
    </p:spTree>
    <p:extLst>
      <p:ext uri="{BB962C8B-B14F-4D97-AF65-F5344CB8AC3E}">
        <p14:creationId xmlns:p14="http://schemas.microsoft.com/office/powerpoint/2010/main" val="41751148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ED9283-0084-4D64-F027-493FE4404CF1}"/>
            </a:ext>
          </a:extLst>
        </p:cNvPr>
        <p:cNvGrpSpPr/>
        <p:nvPr/>
      </p:nvGrpSpPr>
      <p:grpSpPr>
        <a:xfrm>
          <a:off x="0" y="0"/>
          <a:ext cx="0" cy="0"/>
          <a:chOff x="0" y="0"/>
          <a:chExt cx="0" cy="0"/>
        </a:xfrm>
      </p:grpSpPr>
      <p:sp>
        <p:nvSpPr>
          <p:cNvPr id="9" name="Rectángulo 8">
            <a:extLst>
              <a:ext uri="{FF2B5EF4-FFF2-40B4-BE49-F238E27FC236}">
                <a16:creationId xmlns:a16="http://schemas.microsoft.com/office/drawing/2014/main" id="{C141F5AA-8BFC-40DB-A066-F9C9A93000A7}"/>
              </a:ext>
            </a:extLst>
          </p:cNvPr>
          <p:cNvSpPr/>
          <p:nvPr/>
        </p:nvSpPr>
        <p:spPr>
          <a:xfrm>
            <a:off x="5699051" y="1720325"/>
            <a:ext cx="5777971" cy="1161098"/>
          </a:xfrm>
          <a:prstGeom prst="rect">
            <a:avLst/>
          </a:prstGeom>
          <a:solidFill>
            <a:srgbClr val="F9E0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b="1" dirty="0">
              <a:solidFill>
                <a:srgbClr val="F9E0E7"/>
              </a:solidFill>
            </a:endParaRPr>
          </a:p>
        </p:txBody>
      </p:sp>
      <p:sp>
        <p:nvSpPr>
          <p:cNvPr id="2" name="Título 1">
            <a:extLst>
              <a:ext uri="{FF2B5EF4-FFF2-40B4-BE49-F238E27FC236}">
                <a16:creationId xmlns:a16="http://schemas.microsoft.com/office/drawing/2014/main" id="{644DD295-A6FF-2939-D7B9-649A5B11F009}"/>
              </a:ext>
            </a:extLst>
          </p:cNvPr>
          <p:cNvSpPr>
            <a:spLocks noGrp="1"/>
          </p:cNvSpPr>
          <p:nvPr>
            <p:ph type="title"/>
          </p:nvPr>
        </p:nvSpPr>
        <p:spPr/>
        <p:txBody>
          <a:bodyPr anchor="ctr">
            <a:normAutofit/>
          </a:bodyPr>
          <a:lstStyle/>
          <a:p>
            <a:r>
              <a:rPr lang="es-ES" b="1" dirty="0"/>
              <a:t>Aguantar la respiración</a:t>
            </a:r>
            <a:br>
              <a:rPr lang="es-ES" b="1" dirty="0"/>
            </a:br>
            <a:r>
              <a:rPr lang="es-ES" b="1" dirty="0"/>
              <a:t>(apnea)</a:t>
            </a:r>
          </a:p>
        </p:txBody>
      </p:sp>
      <p:sp>
        <p:nvSpPr>
          <p:cNvPr id="3" name="Marcador de contenido 2">
            <a:extLst>
              <a:ext uri="{FF2B5EF4-FFF2-40B4-BE49-F238E27FC236}">
                <a16:creationId xmlns:a16="http://schemas.microsoft.com/office/drawing/2014/main" id="{E3E6292C-BFDF-741B-114A-3F25DF18EF98}"/>
              </a:ext>
            </a:extLst>
          </p:cNvPr>
          <p:cNvSpPr>
            <a:spLocks noGrp="1"/>
          </p:cNvSpPr>
          <p:nvPr>
            <p:ph idx="1"/>
          </p:nvPr>
        </p:nvSpPr>
        <p:spPr>
          <a:xfrm>
            <a:off x="5858540" y="1825625"/>
            <a:ext cx="5618482" cy="4351338"/>
          </a:xfrm>
        </p:spPr>
        <p:txBody>
          <a:bodyPr>
            <a:noAutofit/>
          </a:bodyPr>
          <a:lstStyle/>
          <a:p>
            <a:pPr marL="0" indent="0">
              <a:spcBef>
                <a:spcPts val="1200"/>
              </a:spcBef>
              <a:spcAft>
                <a:spcPts val="1800"/>
              </a:spcAft>
              <a:buNone/>
            </a:pPr>
            <a:r>
              <a:rPr lang="es-ES" sz="2000" b="1" dirty="0"/>
              <a:t>Ayuda a que se mantenga </a:t>
            </a:r>
            <a:r>
              <a:rPr lang="es-ES" sz="2000" dirty="0"/>
              <a:t>el</a:t>
            </a:r>
            <a:r>
              <a:rPr lang="es-ES" sz="2000" b="1" dirty="0"/>
              <a:t> </a:t>
            </a:r>
            <a:r>
              <a:rPr lang="es-ES" sz="2000" dirty="0"/>
              <a:t>medicamento </a:t>
            </a:r>
            <a:r>
              <a:rPr lang="es-ES" sz="2000" b="1" dirty="0"/>
              <a:t>más tiempo en la vía pulmonar</a:t>
            </a:r>
            <a:r>
              <a:rPr lang="es-ES" sz="2000" dirty="0"/>
              <a:t>, haciendo </a:t>
            </a:r>
            <a:r>
              <a:rPr lang="es-ES" sz="2000" b="1" dirty="0">
                <a:solidFill>
                  <a:srgbClr val="B70364"/>
                </a:solidFill>
              </a:rPr>
              <a:t>más efecto</a:t>
            </a:r>
            <a:r>
              <a:rPr lang="es-ES" sz="2000" dirty="0"/>
              <a:t>.</a:t>
            </a:r>
          </a:p>
          <a:p>
            <a:pPr marL="0" indent="0">
              <a:spcBef>
                <a:spcPts val="1200"/>
              </a:spcBef>
              <a:spcAft>
                <a:spcPts val="1800"/>
              </a:spcAft>
              <a:buNone/>
            </a:pPr>
            <a:endParaRPr lang="es-ES" sz="2000" dirty="0"/>
          </a:p>
          <a:p>
            <a:pPr marL="324000" indent="-324000">
              <a:spcBef>
                <a:spcPts val="1200"/>
              </a:spcBef>
              <a:spcAft>
                <a:spcPts val="1200"/>
              </a:spcAft>
              <a:buFont typeface="Wingdings" panose="05000000000000000000" pitchFamily="2" charset="2"/>
              <a:buChar char="v"/>
            </a:pPr>
            <a:r>
              <a:rPr lang="es-ES" sz="2000" b="1" dirty="0"/>
              <a:t>Tiempos</a:t>
            </a:r>
            <a:r>
              <a:rPr lang="es-ES" sz="2000" dirty="0"/>
              <a:t>:</a:t>
            </a:r>
          </a:p>
          <a:p>
            <a:pPr marL="324000" indent="-324000">
              <a:spcBef>
                <a:spcPts val="1200"/>
              </a:spcBef>
              <a:spcAft>
                <a:spcPts val="1200"/>
              </a:spcAft>
              <a:buFont typeface="Wingdings" panose="05000000000000000000" pitchFamily="2" charset="2"/>
              <a:buChar char="v"/>
            </a:pPr>
            <a:endParaRPr lang="es-ES" sz="2000" b="1" dirty="0"/>
          </a:p>
          <a:p>
            <a:pPr marL="324000" indent="-324000">
              <a:spcBef>
                <a:spcPts val="1200"/>
              </a:spcBef>
              <a:spcAft>
                <a:spcPts val="1200"/>
              </a:spcAft>
              <a:buFont typeface="Wingdings" panose="05000000000000000000" pitchFamily="2" charset="2"/>
              <a:buChar char="v"/>
            </a:pPr>
            <a:endParaRPr lang="es-ES" sz="2000" b="1" dirty="0"/>
          </a:p>
          <a:p>
            <a:pPr marL="324000" indent="-324000">
              <a:spcBef>
                <a:spcPts val="1200"/>
              </a:spcBef>
              <a:spcAft>
                <a:spcPts val="1200"/>
              </a:spcAft>
              <a:buFont typeface="Wingdings" panose="05000000000000000000" pitchFamily="2" charset="2"/>
              <a:buChar char="v"/>
            </a:pPr>
            <a:r>
              <a:rPr lang="es-ES" sz="2000" b="1" dirty="0"/>
              <a:t>Aplicable para todos los inhaladores.</a:t>
            </a:r>
          </a:p>
        </p:txBody>
      </p:sp>
      <p:pic>
        <p:nvPicPr>
          <p:cNvPr id="4" name="Imagen 3" descr="Dibujo de una persona&#10;&#10;Descripción generada automáticamente con confianza media">
            <a:extLst>
              <a:ext uri="{FF2B5EF4-FFF2-40B4-BE49-F238E27FC236}">
                <a16:creationId xmlns:a16="http://schemas.microsoft.com/office/drawing/2014/main" id="{978DF6B3-0C5D-1198-A95E-D67FDA6A478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56835" y="1826639"/>
            <a:ext cx="2649851" cy="4753096"/>
          </a:xfrm>
          <a:prstGeom prst="rect">
            <a:avLst/>
          </a:prstGeom>
          <a:noFill/>
        </p:spPr>
      </p:pic>
      <p:sp>
        <p:nvSpPr>
          <p:cNvPr id="6" name="Rectángulo 5">
            <a:extLst>
              <a:ext uri="{FF2B5EF4-FFF2-40B4-BE49-F238E27FC236}">
                <a16:creationId xmlns:a16="http://schemas.microsoft.com/office/drawing/2014/main" id="{923E7F19-EE31-5283-6609-A223B6201AF6}"/>
              </a:ext>
            </a:extLst>
          </p:cNvPr>
          <p:cNvSpPr/>
          <p:nvPr/>
        </p:nvSpPr>
        <p:spPr>
          <a:xfrm>
            <a:off x="6536278" y="4190998"/>
            <a:ext cx="4436521" cy="953367"/>
          </a:xfrm>
          <a:prstGeom prst="rect">
            <a:avLst/>
          </a:prstGeom>
          <a:solidFill>
            <a:srgbClr val="F9E0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4400" b="1" dirty="0">
                <a:solidFill>
                  <a:schemeClr val="tx1"/>
                </a:solidFill>
              </a:rPr>
              <a:t>~</a:t>
            </a:r>
            <a:r>
              <a:rPr lang="es-ES" sz="2000" b="1" dirty="0">
                <a:solidFill>
                  <a:srgbClr val="F9E0E7"/>
                </a:solidFill>
              </a:rPr>
              <a:t>.</a:t>
            </a:r>
            <a:endParaRPr lang="es-ES" b="1" dirty="0">
              <a:solidFill>
                <a:srgbClr val="F9E0E7"/>
              </a:solidFill>
            </a:endParaRPr>
          </a:p>
        </p:txBody>
      </p:sp>
      <p:sp>
        <p:nvSpPr>
          <p:cNvPr id="7" name="CuadroTexto 6">
            <a:extLst>
              <a:ext uri="{FF2B5EF4-FFF2-40B4-BE49-F238E27FC236}">
                <a16:creationId xmlns:a16="http://schemas.microsoft.com/office/drawing/2014/main" id="{82413114-9D01-8D60-1577-574771C66A80}"/>
              </a:ext>
            </a:extLst>
          </p:cNvPr>
          <p:cNvSpPr txBox="1"/>
          <p:nvPr/>
        </p:nvSpPr>
        <p:spPr>
          <a:xfrm>
            <a:off x="6627269" y="4298349"/>
            <a:ext cx="1848978" cy="738664"/>
          </a:xfrm>
          <a:prstGeom prst="rect">
            <a:avLst/>
          </a:prstGeom>
          <a:noFill/>
        </p:spPr>
        <p:txBody>
          <a:bodyPr wrap="square" rtlCol="0">
            <a:spAutoFit/>
          </a:bodyPr>
          <a:lstStyle/>
          <a:p>
            <a:pPr algn="ctr"/>
            <a:r>
              <a:rPr lang="es-ES" sz="2400" b="1" dirty="0">
                <a:solidFill>
                  <a:srgbClr val="B70364"/>
                </a:solidFill>
              </a:rPr>
              <a:t>5</a:t>
            </a:r>
            <a:r>
              <a:rPr lang="es-ES" sz="2400" b="1" dirty="0"/>
              <a:t> segundos</a:t>
            </a:r>
          </a:p>
          <a:p>
            <a:pPr algn="ctr"/>
            <a:r>
              <a:rPr lang="es-ES" i="1" dirty="0"/>
              <a:t>mínimo</a:t>
            </a:r>
          </a:p>
        </p:txBody>
      </p:sp>
      <p:sp>
        <p:nvSpPr>
          <p:cNvPr id="8" name="CuadroTexto 7">
            <a:extLst>
              <a:ext uri="{FF2B5EF4-FFF2-40B4-BE49-F238E27FC236}">
                <a16:creationId xmlns:a16="http://schemas.microsoft.com/office/drawing/2014/main" id="{3F836E94-7E0E-FB45-58EE-E072AA0BE756}"/>
              </a:ext>
            </a:extLst>
          </p:cNvPr>
          <p:cNvSpPr txBox="1"/>
          <p:nvPr/>
        </p:nvSpPr>
        <p:spPr>
          <a:xfrm>
            <a:off x="8901222" y="4298349"/>
            <a:ext cx="2039679" cy="738664"/>
          </a:xfrm>
          <a:prstGeom prst="rect">
            <a:avLst/>
          </a:prstGeom>
          <a:noFill/>
        </p:spPr>
        <p:txBody>
          <a:bodyPr wrap="square" rtlCol="0">
            <a:spAutoFit/>
          </a:bodyPr>
          <a:lstStyle/>
          <a:p>
            <a:pPr algn="ctr"/>
            <a:r>
              <a:rPr lang="es-ES" sz="2400" b="1" dirty="0">
                <a:solidFill>
                  <a:srgbClr val="B70364"/>
                </a:solidFill>
              </a:rPr>
              <a:t>10</a:t>
            </a:r>
            <a:r>
              <a:rPr lang="es-ES" sz="2400" b="1" dirty="0"/>
              <a:t> segundos</a:t>
            </a:r>
          </a:p>
          <a:p>
            <a:pPr algn="ctr"/>
            <a:r>
              <a:rPr lang="es-ES" i="1" dirty="0"/>
              <a:t>máximo</a:t>
            </a:r>
          </a:p>
        </p:txBody>
      </p:sp>
      <p:sp>
        <p:nvSpPr>
          <p:cNvPr id="10" name="Rectángulo 9">
            <a:extLst>
              <a:ext uri="{FF2B5EF4-FFF2-40B4-BE49-F238E27FC236}">
                <a16:creationId xmlns:a16="http://schemas.microsoft.com/office/drawing/2014/main" id="{445C2649-4B02-8F0D-2A8B-A1E7E9C801EF}"/>
              </a:ext>
            </a:extLst>
          </p:cNvPr>
          <p:cNvSpPr/>
          <p:nvPr/>
        </p:nvSpPr>
        <p:spPr>
          <a:xfrm>
            <a:off x="7559749" y="265815"/>
            <a:ext cx="4710223" cy="340242"/>
          </a:xfrm>
          <a:prstGeom prst="rect">
            <a:avLst/>
          </a:prstGeom>
          <a:solidFill>
            <a:srgbClr val="B703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s-ES" b="1" dirty="0"/>
              <a:t>Cartuchos presurizados y niebla fina </a:t>
            </a:r>
          </a:p>
        </p:txBody>
      </p:sp>
    </p:spTree>
    <p:extLst>
      <p:ext uri="{BB962C8B-B14F-4D97-AF65-F5344CB8AC3E}">
        <p14:creationId xmlns:p14="http://schemas.microsoft.com/office/powerpoint/2010/main" val="1259095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8C4850-A868-329D-0531-2782E4826654}"/>
            </a:ext>
          </a:extLst>
        </p:cNvPr>
        <p:cNvGrpSpPr/>
        <p:nvPr/>
      </p:nvGrpSpPr>
      <p:grpSpPr>
        <a:xfrm>
          <a:off x="0" y="0"/>
          <a:ext cx="0" cy="0"/>
          <a:chOff x="0" y="0"/>
          <a:chExt cx="0" cy="0"/>
        </a:xfrm>
      </p:grpSpPr>
      <p:sp>
        <p:nvSpPr>
          <p:cNvPr id="8" name="Rectángulo 7">
            <a:extLst>
              <a:ext uri="{FF2B5EF4-FFF2-40B4-BE49-F238E27FC236}">
                <a16:creationId xmlns:a16="http://schemas.microsoft.com/office/drawing/2014/main" id="{85699DAE-EBEE-AFF3-D489-BCBAB14F4CF7}"/>
              </a:ext>
            </a:extLst>
          </p:cNvPr>
          <p:cNvSpPr/>
          <p:nvPr/>
        </p:nvSpPr>
        <p:spPr>
          <a:xfrm>
            <a:off x="6276756" y="1740617"/>
            <a:ext cx="5185142" cy="1427885"/>
          </a:xfrm>
          <a:prstGeom prst="rect">
            <a:avLst/>
          </a:prstGeom>
          <a:solidFill>
            <a:srgbClr val="F9E0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b="1" dirty="0">
              <a:solidFill>
                <a:srgbClr val="F9E0E7"/>
              </a:solidFill>
            </a:endParaRPr>
          </a:p>
        </p:txBody>
      </p:sp>
      <p:sp>
        <p:nvSpPr>
          <p:cNvPr id="2" name="Título 1">
            <a:extLst>
              <a:ext uri="{FF2B5EF4-FFF2-40B4-BE49-F238E27FC236}">
                <a16:creationId xmlns:a16="http://schemas.microsoft.com/office/drawing/2014/main" id="{5D90F38C-7F5C-0909-309A-07FCF9484202}"/>
              </a:ext>
            </a:extLst>
          </p:cNvPr>
          <p:cNvSpPr>
            <a:spLocks noGrp="1"/>
          </p:cNvSpPr>
          <p:nvPr>
            <p:ph type="title"/>
          </p:nvPr>
        </p:nvSpPr>
        <p:spPr/>
        <p:txBody>
          <a:bodyPr>
            <a:normAutofit/>
          </a:bodyPr>
          <a:lstStyle/>
          <a:p>
            <a:r>
              <a:rPr lang="es-ES" b="1" dirty="0"/>
              <a:t>Inhalación del fármaco (II)</a:t>
            </a:r>
          </a:p>
        </p:txBody>
      </p:sp>
      <p:sp>
        <p:nvSpPr>
          <p:cNvPr id="6" name="Marcador de contenido 5">
            <a:extLst>
              <a:ext uri="{FF2B5EF4-FFF2-40B4-BE49-F238E27FC236}">
                <a16:creationId xmlns:a16="http://schemas.microsoft.com/office/drawing/2014/main" id="{615CC6CF-A7F1-F641-E803-5454867BB436}"/>
              </a:ext>
            </a:extLst>
          </p:cNvPr>
          <p:cNvSpPr>
            <a:spLocks noGrp="1"/>
          </p:cNvSpPr>
          <p:nvPr>
            <p:ph idx="1"/>
          </p:nvPr>
        </p:nvSpPr>
        <p:spPr>
          <a:xfrm>
            <a:off x="6432698" y="1819292"/>
            <a:ext cx="5411972" cy="4351338"/>
          </a:xfrm>
        </p:spPr>
        <p:txBody>
          <a:bodyPr>
            <a:noAutofit/>
          </a:bodyPr>
          <a:lstStyle/>
          <a:p>
            <a:pPr marL="0" indent="0">
              <a:spcBef>
                <a:spcPts val="1200"/>
              </a:spcBef>
              <a:buNone/>
            </a:pPr>
            <a:r>
              <a:rPr lang="es-ES" sz="2000" dirty="0"/>
              <a:t>La </a:t>
            </a:r>
            <a:r>
              <a:rPr lang="es-ES" sz="2000" b="1" dirty="0"/>
              <a:t>cámara</a:t>
            </a:r>
            <a:r>
              <a:rPr lang="es-ES" sz="2000" dirty="0"/>
              <a:t>:</a:t>
            </a:r>
            <a:endParaRPr lang="es-ES" sz="2000" b="1" dirty="0"/>
          </a:p>
          <a:p>
            <a:pPr marL="324000" indent="-324000">
              <a:spcBef>
                <a:spcPts val="600"/>
              </a:spcBef>
              <a:spcAft>
                <a:spcPts val="600"/>
              </a:spcAft>
              <a:buFont typeface="Wingdings" panose="05000000000000000000" pitchFamily="2" charset="2"/>
              <a:buChar char="ü"/>
            </a:pPr>
            <a:r>
              <a:rPr lang="es-ES" sz="1800" dirty="0"/>
              <a:t>Ayuda a que el </a:t>
            </a:r>
            <a:r>
              <a:rPr lang="es-ES" sz="1800" b="1" dirty="0">
                <a:solidFill>
                  <a:srgbClr val="B70364"/>
                </a:solidFill>
              </a:rPr>
              <a:t>medicamento</a:t>
            </a:r>
            <a:r>
              <a:rPr lang="es-ES" sz="1800" dirty="0"/>
              <a:t> </a:t>
            </a:r>
            <a:r>
              <a:rPr lang="es-ES" sz="1800" b="1" dirty="0">
                <a:solidFill>
                  <a:srgbClr val="B70364"/>
                </a:solidFill>
              </a:rPr>
              <a:t>llegue mejor</a:t>
            </a:r>
            <a:r>
              <a:rPr lang="es-ES" sz="1800" b="1" dirty="0"/>
              <a:t>.</a:t>
            </a:r>
          </a:p>
          <a:p>
            <a:pPr marL="324000" indent="-324000">
              <a:spcBef>
                <a:spcPts val="0"/>
              </a:spcBef>
              <a:spcAft>
                <a:spcPts val="1800"/>
              </a:spcAft>
              <a:buFont typeface="Wingdings" panose="05000000000000000000" pitchFamily="2" charset="2"/>
              <a:buChar char="ü"/>
            </a:pPr>
            <a:r>
              <a:rPr lang="es-ES" sz="1800" b="1" dirty="0">
                <a:solidFill>
                  <a:srgbClr val="B70364"/>
                </a:solidFill>
              </a:rPr>
              <a:t>Reduce los efectos secundarios </a:t>
            </a:r>
            <a:r>
              <a:rPr lang="es-ES" sz="1800" dirty="0"/>
              <a:t>en boca y garganta</a:t>
            </a:r>
            <a:r>
              <a:rPr lang="es-ES" sz="2200" dirty="0"/>
              <a:t>.</a:t>
            </a:r>
          </a:p>
          <a:p>
            <a:pPr marL="324000" indent="-324000">
              <a:spcBef>
                <a:spcPts val="1200"/>
              </a:spcBef>
              <a:spcAft>
                <a:spcPts val="1200"/>
              </a:spcAft>
              <a:buFont typeface="Wingdings" panose="05000000000000000000" pitchFamily="2" charset="2"/>
              <a:buChar char="v"/>
            </a:pPr>
            <a:r>
              <a:rPr lang="es-ES" sz="2000" dirty="0"/>
              <a:t>Hay que soltar el aire de forma que resulte cómodo.</a:t>
            </a:r>
          </a:p>
          <a:p>
            <a:pPr marL="324000" indent="-324000">
              <a:spcBef>
                <a:spcPts val="1200"/>
              </a:spcBef>
              <a:spcAft>
                <a:spcPts val="1200"/>
              </a:spcAft>
              <a:buFont typeface="Wingdings" panose="05000000000000000000" pitchFamily="2" charset="2"/>
              <a:buChar char="v"/>
            </a:pPr>
            <a:r>
              <a:rPr lang="es-ES" sz="2000" dirty="0"/>
              <a:t>Se realiza </a:t>
            </a:r>
            <a:r>
              <a:rPr lang="es-ES" sz="2000" b="1" dirty="0"/>
              <a:t>una </a:t>
            </a:r>
            <a:r>
              <a:rPr lang="es-ES" sz="2000" b="1" dirty="0">
                <a:solidFill>
                  <a:srgbClr val="B70364"/>
                </a:solidFill>
              </a:rPr>
              <a:t>ÚNICA PULSACIÓN.</a:t>
            </a:r>
          </a:p>
          <a:p>
            <a:pPr marL="324000" indent="-324000">
              <a:spcBef>
                <a:spcPts val="1200"/>
              </a:spcBef>
              <a:spcAft>
                <a:spcPts val="1200"/>
              </a:spcAft>
              <a:buFont typeface="Wingdings" panose="05000000000000000000" pitchFamily="2" charset="2"/>
              <a:buChar char="v"/>
            </a:pPr>
            <a:r>
              <a:rPr lang="es-ES" sz="2000" dirty="0"/>
              <a:t>A continuación, se realiza una </a:t>
            </a:r>
            <a:r>
              <a:rPr lang="es-ES" sz="2000" b="1" dirty="0">
                <a:solidFill>
                  <a:srgbClr val="B70364"/>
                </a:solidFill>
              </a:rPr>
              <a:t>inspiración lenta y profunda.</a:t>
            </a:r>
          </a:p>
        </p:txBody>
      </p:sp>
      <p:pic>
        <p:nvPicPr>
          <p:cNvPr id="12" name="Imagen 11">
            <a:extLst>
              <a:ext uri="{FF2B5EF4-FFF2-40B4-BE49-F238E27FC236}">
                <a16:creationId xmlns:a16="http://schemas.microsoft.com/office/drawing/2014/main" id="{ABBE5F39-A7EA-668A-8008-B53AA9FEEA4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92668" y="2296154"/>
            <a:ext cx="4160363" cy="3265953"/>
          </a:xfrm>
          <a:prstGeom prst="rect">
            <a:avLst/>
          </a:prstGeom>
        </p:spPr>
      </p:pic>
      <p:sp>
        <p:nvSpPr>
          <p:cNvPr id="3" name="Rectángulo 2">
            <a:extLst>
              <a:ext uri="{FF2B5EF4-FFF2-40B4-BE49-F238E27FC236}">
                <a16:creationId xmlns:a16="http://schemas.microsoft.com/office/drawing/2014/main" id="{D268E75F-A90E-D260-C180-265F1F953E6A}"/>
              </a:ext>
            </a:extLst>
          </p:cNvPr>
          <p:cNvSpPr/>
          <p:nvPr/>
        </p:nvSpPr>
        <p:spPr>
          <a:xfrm>
            <a:off x="7559749" y="265815"/>
            <a:ext cx="5050465" cy="340242"/>
          </a:xfrm>
          <a:prstGeom prst="rect">
            <a:avLst/>
          </a:prstGeom>
          <a:solidFill>
            <a:srgbClr val="B703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s-ES" b="1" dirty="0"/>
              <a:t>Cartuchos presurizados y niebla fina </a:t>
            </a:r>
          </a:p>
        </p:txBody>
      </p:sp>
      <p:sp>
        <p:nvSpPr>
          <p:cNvPr id="4" name="Bocadillo: rectángulo con esquinas redondeadas 3">
            <a:extLst>
              <a:ext uri="{FF2B5EF4-FFF2-40B4-BE49-F238E27FC236}">
                <a16:creationId xmlns:a16="http://schemas.microsoft.com/office/drawing/2014/main" id="{2C3B91DA-C393-6B34-372D-3A15BB186300}"/>
              </a:ext>
            </a:extLst>
          </p:cNvPr>
          <p:cNvSpPr/>
          <p:nvPr/>
        </p:nvSpPr>
        <p:spPr>
          <a:xfrm>
            <a:off x="7723541" y="738024"/>
            <a:ext cx="1562986" cy="340242"/>
          </a:xfrm>
          <a:prstGeom prst="wedgeRoundRectCallout">
            <a:avLst>
              <a:gd name="adj1" fmla="val -22194"/>
              <a:gd name="adj2" fmla="val -84375"/>
              <a:gd name="adj3" fmla="val 16667"/>
            </a:avLst>
          </a:prstGeom>
          <a:noFill/>
          <a:ln>
            <a:solidFill>
              <a:srgbClr val="B703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b="1" dirty="0">
                <a:solidFill>
                  <a:schemeClr val="tx1"/>
                </a:solidFill>
              </a:rPr>
              <a:t>CON</a:t>
            </a:r>
            <a:r>
              <a:rPr lang="es-ES" dirty="0">
                <a:solidFill>
                  <a:srgbClr val="B70364"/>
                </a:solidFill>
              </a:rPr>
              <a:t> </a:t>
            </a:r>
            <a:r>
              <a:rPr lang="es-ES" b="1" dirty="0">
                <a:solidFill>
                  <a:srgbClr val="B70364"/>
                </a:solidFill>
              </a:rPr>
              <a:t>cámara</a:t>
            </a:r>
          </a:p>
        </p:txBody>
      </p:sp>
    </p:spTree>
    <p:extLst>
      <p:ext uri="{BB962C8B-B14F-4D97-AF65-F5344CB8AC3E}">
        <p14:creationId xmlns:p14="http://schemas.microsoft.com/office/powerpoint/2010/main" val="31935370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1A7F16-2CB6-53EE-239B-CFF5BD6D1437}"/>
            </a:ext>
          </a:extLst>
        </p:cNvPr>
        <p:cNvGrpSpPr/>
        <p:nvPr/>
      </p:nvGrpSpPr>
      <p:grpSpPr>
        <a:xfrm>
          <a:off x="0" y="0"/>
          <a:ext cx="0" cy="0"/>
          <a:chOff x="0" y="0"/>
          <a:chExt cx="0" cy="0"/>
        </a:xfrm>
      </p:grpSpPr>
      <p:sp>
        <p:nvSpPr>
          <p:cNvPr id="7" name="Rectángulo: esquinas redondeadas 6">
            <a:extLst>
              <a:ext uri="{FF2B5EF4-FFF2-40B4-BE49-F238E27FC236}">
                <a16:creationId xmlns:a16="http://schemas.microsoft.com/office/drawing/2014/main" id="{2CF97316-97CA-7AE9-7ECA-38363B8F8A53}"/>
              </a:ext>
            </a:extLst>
          </p:cNvPr>
          <p:cNvSpPr/>
          <p:nvPr/>
        </p:nvSpPr>
        <p:spPr>
          <a:xfrm>
            <a:off x="2841171" y="3124200"/>
            <a:ext cx="6487886" cy="1513114"/>
          </a:xfrm>
          <a:prstGeom prst="roundRect">
            <a:avLst/>
          </a:prstGeom>
          <a:solidFill>
            <a:srgbClr val="F9E0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5" name="Título 4">
            <a:extLst>
              <a:ext uri="{FF2B5EF4-FFF2-40B4-BE49-F238E27FC236}">
                <a16:creationId xmlns:a16="http://schemas.microsoft.com/office/drawing/2014/main" id="{14B9646F-C44E-F8E2-15CA-B1E9C3DE3346}"/>
              </a:ext>
            </a:extLst>
          </p:cNvPr>
          <p:cNvSpPr>
            <a:spLocks noGrp="1"/>
          </p:cNvSpPr>
          <p:nvPr>
            <p:ph type="title"/>
          </p:nvPr>
        </p:nvSpPr>
        <p:spPr/>
        <p:txBody>
          <a:bodyPr/>
          <a:lstStyle/>
          <a:p>
            <a:r>
              <a:rPr lang="es-ES" b="1" dirty="0"/>
              <a:t>Alternativa a la apnea…</a:t>
            </a:r>
          </a:p>
        </p:txBody>
      </p:sp>
      <p:sp>
        <p:nvSpPr>
          <p:cNvPr id="6" name="Marcador de contenido 5">
            <a:extLst>
              <a:ext uri="{FF2B5EF4-FFF2-40B4-BE49-F238E27FC236}">
                <a16:creationId xmlns:a16="http://schemas.microsoft.com/office/drawing/2014/main" id="{5A988F94-CCF5-E228-6615-1A066642A00E}"/>
              </a:ext>
            </a:extLst>
          </p:cNvPr>
          <p:cNvSpPr>
            <a:spLocks noGrp="1"/>
          </p:cNvSpPr>
          <p:nvPr>
            <p:ph sz="half" idx="4294967295"/>
          </p:nvPr>
        </p:nvSpPr>
        <p:spPr>
          <a:xfrm>
            <a:off x="2438400" y="2317978"/>
            <a:ext cx="7021513" cy="3509962"/>
          </a:xfrm>
        </p:spPr>
        <p:txBody>
          <a:bodyPr>
            <a:normAutofit/>
          </a:bodyPr>
          <a:lstStyle/>
          <a:p>
            <a:pPr marL="0" indent="0">
              <a:spcBef>
                <a:spcPts val="1200"/>
              </a:spcBef>
              <a:spcAft>
                <a:spcPts val="600"/>
              </a:spcAft>
              <a:buNone/>
            </a:pPr>
            <a:r>
              <a:rPr lang="es-ES" b="1" i="1" dirty="0"/>
              <a:t>Si no se puede aguantar la respiración…</a:t>
            </a:r>
          </a:p>
          <a:p>
            <a:pPr marL="457200" lvl="1" indent="0" algn="ctr">
              <a:spcBef>
                <a:spcPts val="1200"/>
              </a:spcBef>
              <a:spcAft>
                <a:spcPts val="600"/>
              </a:spcAft>
              <a:buNone/>
            </a:pPr>
            <a:endParaRPr lang="es-ES" dirty="0"/>
          </a:p>
          <a:p>
            <a:pPr marL="457200" lvl="1" indent="0" algn="ctr">
              <a:spcBef>
                <a:spcPts val="1200"/>
              </a:spcBef>
              <a:spcAft>
                <a:spcPts val="600"/>
              </a:spcAft>
              <a:buNone/>
            </a:pPr>
            <a:r>
              <a:rPr lang="es-ES" dirty="0"/>
              <a:t>Se realizarán </a:t>
            </a:r>
            <a:r>
              <a:rPr lang="es-ES" b="1" dirty="0">
                <a:solidFill>
                  <a:srgbClr val="B70364"/>
                </a:solidFill>
              </a:rPr>
              <a:t>4 </a:t>
            </a:r>
            <a:r>
              <a:rPr lang="es-ES" b="1" dirty="0"/>
              <a:t>o</a:t>
            </a:r>
            <a:r>
              <a:rPr lang="es-ES" b="1" dirty="0">
                <a:solidFill>
                  <a:srgbClr val="B70364"/>
                </a:solidFill>
              </a:rPr>
              <a:t> 5 </a:t>
            </a:r>
            <a:r>
              <a:rPr lang="es-ES" b="1" dirty="0"/>
              <a:t>respiraciones profundas con cada pulsación </a:t>
            </a:r>
            <a:r>
              <a:rPr lang="es-ES" dirty="0"/>
              <a:t>de dosis.</a:t>
            </a:r>
          </a:p>
        </p:txBody>
      </p:sp>
      <p:sp>
        <p:nvSpPr>
          <p:cNvPr id="3" name="Rectángulo 2">
            <a:extLst>
              <a:ext uri="{FF2B5EF4-FFF2-40B4-BE49-F238E27FC236}">
                <a16:creationId xmlns:a16="http://schemas.microsoft.com/office/drawing/2014/main" id="{01B8B2C8-0042-D8AD-51CE-E355BB2038F4}"/>
              </a:ext>
            </a:extLst>
          </p:cNvPr>
          <p:cNvSpPr/>
          <p:nvPr/>
        </p:nvSpPr>
        <p:spPr>
          <a:xfrm>
            <a:off x="7559749" y="265815"/>
            <a:ext cx="4774018" cy="340242"/>
          </a:xfrm>
          <a:prstGeom prst="rect">
            <a:avLst/>
          </a:prstGeom>
          <a:solidFill>
            <a:srgbClr val="B703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s-ES" b="1" dirty="0"/>
              <a:t>Cartuchos presurizados y niebla fina </a:t>
            </a:r>
          </a:p>
        </p:txBody>
      </p:sp>
      <p:sp>
        <p:nvSpPr>
          <p:cNvPr id="4" name="Bocadillo: rectángulo con esquinas redondeadas 3">
            <a:extLst>
              <a:ext uri="{FF2B5EF4-FFF2-40B4-BE49-F238E27FC236}">
                <a16:creationId xmlns:a16="http://schemas.microsoft.com/office/drawing/2014/main" id="{C6B3C4FD-77C0-BE24-196F-7F1810E678C4}"/>
              </a:ext>
            </a:extLst>
          </p:cNvPr>
          <p:cNvSpPr/>
          <p:nvPr/>
        </p:nvSpPr>
        <p:spPr>
          <a:xfrm>
            <a:off x="7658227" y="748910"/>
            <a:ext cx="1562986" cy="340242"/>
          </a:xfrm>
          <a:prstGeom prst="wedgeRoundRectCallout">
            <a:avLst>
              <a:gd name="adj1" fmla="val -22194"/>
              <a:gd name="adj2" fmla="val -84375"/>
              <a:gd name="adj3" fmla="val 16667"/>
            </a:avLst>
          </a:prstGeom>
          <a:noFill/>
          <a:ln>
            <a:solidFill>
              <a:srgbClr val="B703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b="1" dirty="0">
                <a:solidFill>
                  <a:schemeClr val="tx1"/>
                </a:solidFill>
              </a:rPr>
              <a:t>CON</a:t>
            </a:r>
            <a:r>
              <a:rPr lang="es-ES" dirty="0">
                <a:solidFill>
                  <a:srgbClr val="B70364"/>
                </a:solidFill>
              </a:rPr>
              <a:t> </a:t>
            </a:r>
            <a:r>
              <a:rPr lang="es-ES" b="1" dirty="0">
                <a:solidFill>
                  <a:srgbClr val="B70364"/>
                </a:solidFill>
              </a:rPr>
              <a:t>cámara</a:t>
            </a:r>
          </a:p>
        </p:txBody>
      </p:sp>
    </p:spTree>
    <p:extLst>
      <p:ext uri="{BB962C8B-B14F-4D97-AF65-F5344CB8AC3E}">
        <p14:creationId xmlns:p14="http://schemas.microsoft.com/office/powerpoint/2010/main" val="11139417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46E246-5A3C-90EB-45F5-20DFB9406FC2}"/>
            </a:ext>
          </a:extLst>
        </p:cNvPr>
        <p:cNvGrpSpPr/>
        <p:nvPr/>
      </p:nvGrpSpPr>
      <p:grpSpPr>
        <a:xfrm>
          <a:off x="0" y="0"/>
          <a:ext cx="0" cy="0"/>
          <a:chOff x="0" y="0"/>
          <a:chExt cx="0" cy="0"/>
        </a:xfrm>
      </p:grpSpPr>
      <p:graphicFrame>
        <p:nvGraphicFramePr>
          <p:cNvPr id="7" name="Diagrama 6">
            <a:extLst>
              <a:ext uri="{FF2B5EF4-FFF2-40B4-BE49-F238E27FC236}">
                <a16:creationId xmlns:a16="http://schemas.microsoft.com/office/drawing/2014/main" id="{40D45716-B5EC-2113-7B36-FCAB7CAA605D}"/>
              </a:ext>
            </a:extLst>
          </p:cNvPr>
          <p:cNvGraphicFramePr/>
          <p:nvPr>
            <p:extLst>
              <p:ext uri="{D42A27DB-BD31-4B8C-83A1-F6EECF244321}">
                <p14:modId xmlns:p14="http://schemas.microsoft.com/office/powerpoint/2010/main" val="195608705"/>
              </p:ext>
            </p:extLst>
          </p:nvPr>
        </p:nvGraphicFramePr>
        <p:xfrm>
          <a:off x="685799" y="1176865"/>
          <a:ext cx="10874828"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ítulo 1">
            <a:extLst>
              <a:ext uri="{FF2B5EF4-FFF2-40B4-BE49-F238E27FC236}">
                <a16:creationId xmlns:a16="http://schemas.microsoft.com/office/drawing/2014/main" id="{1DD5D6C6-86E2-E2C1-9CDE-2A75F7E970A1}"/>
              </a:ext>
            </a:extLst>
          </p:cNvPr>
          <p:cNvSpPr>
            <a:spLocks noGrp="1"/>
          </p:cNvSpPr>
          <p:nvPr>
            <p:ph type="title"/>
          </p:nvPr>
        </p:nvSpPr>
        <p:spPr/>
        <p:txBody>
          <a:bodyPr/>
          <a:lstStyle/>
          <a:p>
            <a:r>
              <a:rPr lang="es-ES" b="1" dirty="0"/>
              <a:t>Pasos generales</a:t>
            </a:r>
          </a:p>
        </p:txBody>
      </p:sp>
      <p:sp>
        <p:nvSpPr>
          <p:cNvPr id="4" name="Rectángulo 3">
            <a:extLst>
              <a:ext uri="{FF2B5EF4-FFF2-40B4-BE49-F238E27FC236}">
                <a16:creationId xmlns:a16="http://schemas.microsoft.com/office/drawing/2014/main" id="{60B20373-FE10-226E-ECBF-2D57727A95DF}"/>
              </a:ext>
            </a:extLst>
          </p:cNvPr>
          <p:cNvSpPr/>
          <p:nvPr/>
        </p:nvSpPr>
        <p:spPr>
          <a:xfrm>
            <a:off x="9760688" y="265815"/>
            <a:ext cx="2583712" cy="340242"/>
          </a:xfrm>
          <a:prstGeom prst="rect">
            <a:avLst/>
          </a:prstGeom>
          <a:solidFill>
            <a:srgbClr val="B703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s-ES" b="1" dirty="0"/>
              <a:t>Polvo seco </a:t>
            </a:r>
          </a:p>
        </p:txBody>
      </p:sp>
      <p:sp>
        <p:nvSpPr>
          <p:cNvPr id="10" name="Rectángulo 9">
            <a:extLst>
              <a:ext uri="{FF2B5EF4-FFF2-40B4-BE49-F238E27FC236}">
                <a16:creationId xmlns:a16="http://schemas.microsoft.com/office/drawing/2014/main" id="{CF1B2322-D745-2A09-6A64-96DCFDFE01DB}"/>
              </a:ext>
            </a:extLst>
          </p:cNvPr>
          <p:cNvSpPr/>
          <p:nvPr/>
        </p:nvSpPr>
        <p:spPr>
          <a:xfrm>
            <a:off x="899886" y="4031797"/>
            <a:ext cx="1654629" cy="641804"/>
          </a:xfrm>
          <a:prstGeom prst="rect">
            <a:avLst/>
          </a:prstGeom>
          <a:solidFill>
            <a:srgbClr val="F9E0E7"/>
          </a:solidFill>
          <a:ln>
            <a:solidFill>
              <a:srgbClr val="B70364"/>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2000" b="1" dirty="0">
                <a:solidFill>
                  <a:srgbClr val="B70364"/>
                </a:solidFill>
              </a:rPr>
              <a:t>Uni</a:t>
            </a:r>
            <a:r>
              <a:rPr lang="es-ES" sz="2000" b="1" dirty="0">
                <a:solidFill>
                  <a:schemeClr val="tx1"/>
                </a:solidFill>
              </a:rPr>
              <a:t>dosis </a:t>
            </a:r>
            <a:r>
              <a:rPr lang="es-ES" sz="2000" b="1" dirty="0">
                <a:solidFill>
                  <a:srgbClr val="B70364"/>
                </a:solidFill>
              </a:rPr>
              <a:t>Multi</a:t>
            </a:r>
            <a:r>
              <a:rPr lang="es-ES" sz="2000" b="1" dirty="0">
                <a:solidFill>
                  <a:schemeClr val="tx1"/>
                </a:solidFill>
              </a:rPr>
              <a:t>dosis</a:t>
            </a:r>
          </a:p>
        </p:txBody>
      </p:sp>
    </p:spTree>
    <p:extLst>
      <p:ext uri="{BB962C8B-B14F-4D97-AF65-F5344CB8AC3E}">
        <p14:creationId xmlns:p14="http://schemas.microsoft.com/office/powerpoint/2010/main" val="19702180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E35389-2157-E501-A25A-4759327221C0}"/>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B108A894-26A6-89D9-F853-F2118E539195}"/>
              </a:ext>
            </a:extLst>
          </p:cNvPr>
          <p:cNvSpPr>
            <a:spLocks noGrp="1"/>
          </p:cNvSpPr>
          <p:nvPr>
            <p:ph type="title"/>
          </p:nvPr>
        </p:nvSpPr>
        <p:spPr/>
        <p:txBody>
          <a:bodyPr/>
          <a:lstStyle/>
          <a:p>
            <a:r>
              <a:rPr lang="es-ES" b="1" dirty="0"/>
              <a:t>Preparación de inhaladores</a:t>
            </a:r>
          </a:p>
        </p:txBody>
      </p:sp>
      <p:pic>
        <p:nvPicPr>
          <p:cNvPr id="15" name="Imagen 14">
            <a:extLst>
              <a:ext uri="{FF2B5EF4-FFF2-40B4-BE49-F238E27FC236}">
                <a16:creationId xmlns:a16="http://schemas.microsoft.com/office/drawing/2014/main" id="{73159A2C-F035-59AF-7EA1-E4DD56E95E4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469766" y="1606025"/>
            <a:ext cx="2170172" cy="2170172"/>
          </a:xfrm>
          <a:prstGeom prst="rect">
            <a:avLst/>
          </a:prstGeom>
        </p:spPr>
      </p:pic>
      <p:pic>
        <p:nvPicPr>
          <p:cNvPr id="16" name="Imagen 15">
            <a:extLst>
              <a:ext uri="{FF2B5EF4-FFF2-40B4-BE49-F238E27FC236}">
                <a16:creationId xmlns:a16="http://schemas.microsoft.com/office/drawing/2014/main" id="{9E12941E-01FB-235D-2015-F5F865DD132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53484" y="4036676"/>
            <a:ext cx="2730500" cy="2261001"/>
          </a:xfrm>
          <a:prstGeom prst="rect">
            <a:avLst/>
          </a:prstGeom>
        </p:spPr>
      </p:pic>
      <p:pic>
        <p:nvPicPr>
          <p:cNvPr id="18" name="Imagen 17">
            <a:extLst>
              <a:ext uri="{FF2B5EF4-FFF2-40B4-BE49-F238E27FC236}">
                <a16:creationId xmlns:a16="http://schemas.microsoft.com/office/drawing/2014/main" id="{D78C4A51-FC9A-816C-610E-A686E815DFC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508018" y="3832514"/>
            <a:ext cx="2232975" cy="2169340"/>
          </a:xfrm>
          <a:prstGeom prst="rect">
            <a:avLst/>
          </a:prstGeom>
        </p:spPr>
      </p:pic>
      <p:pic>
        <p:nvPicPr>
          <p:cNvPr id="19" name="Imagen 18">
            <a:extLst>
              <a:ext uri="{FF2B5EF4-FFF2-40B4-BE49-F238E27FC236}">
                <a16:creationId xmlns:a16="http://schemas.microsoft.com/office/drawing/2014/main" id="{F4B126AF-5662-58EF-61F7-2AF67CDA0323}"/>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4979512" y="2110956"/>
            <a:ext cx="2232975" cy="3646948"/>
          </a:xfrm>
          <a:prstGeom prst="rect">
            <a:avLst/>
          </a:prstGeom>
        </p:spPr>
      </p:pic>
      <p:sp>
        <p:nvSpPr>
          <p:cNvPr id="7" name="Rectángulo 6">
            <a:extLst>
              <a:ext uri="{FF2B5EF4-FFF2-40B4-BE49-F238E27FC236}">
                <a16:creationId xmlns:a16="http://schemas.microsoft.com/office/drawing/2014/main" id="{D01D3D79-75C0-CEF6-1354-EE5F516BB899}"/>
              </a:ext>
            </a:extLst>
          </p:cNvPr>
          <p:cNvSpPr/>
          <p:nvPr/>
        </p:nvSpPr>
        <p:spPr>
          <a:xfrm>
            <a:off x="9760688" y="265815"/>
            <a:ext cx="2541182" cy="340242"/>
          </a:xfrm>
          <a:prstGeom prst="rect">
            <a:avLst/>
          </a:prstGeom>
          <a:solidFill>
            <a:srgbClr val="B703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s-ES" b="1" dirty="0"/>
              <a:t>Polvo seco </a:t>
            </a:r>
          </a:p>
        </p:txBody>
      </p:sp>
      <p:sp>
        <p:nvSpPr>
          <p:cNvPr id="6" name="Bocadillo: rectángulo con esquinas redondeadas 5">
            <a:extLst>
              <a:ext uri="{FF2B5EF4-FFF2-40B4-BE49-F238E27FC236}">
                <a16:creationId xmlns:a16="http://schemas.microsoft.com/office/drawing/2014/main" id="{46F1C278-01BC-D8A2-A9FB-5069CC00DE49}"/>
              </a:ext>
            </a:extLst>
          </p:cNvPr>
          <p:cNvSpPr/>
          <p:nvPr/>
        </p:nvSpPr>
        <p:spPr>
          <a:xfrm>
            <a:off x="9770056" y="781567"/>
            <a:ext cx="1562986" cy="340242"/>
          </a:xfrm>
          <a:prstGeom prst="wedgeRoundRectCallout">
            <a:avLst>
              <a:gd name="adj1" fmla="val 22023"/>
              <a:gd name="adj2" fmla="val -96875"/>
              <a:gd name="adj3" fmla="val 16667"/>
            </a:avLst>
          </a:prstGeom>
          <a:solidFill>
            <a:schemeClr val="bg1"/>
          </a:solidFill>
          <a:ln>
            <a:solidFill>
              <a:srgbClr val="B703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b="1" dirty="0">
                <a:solidFill>
                  <a:srgbClr val="B70364"/>
                </a:solidFill>
              </a:rPr>
              <a:t>UNI</a:t>
            </a:r>
            <a:r>
              <a:rPr lang="es-ES" b="1" dirty="0">
                <a:solidFill>
                  <a:schemeClr val="tx1"/>
                </a:solidFill>
              </a:rPr>
              <a:t>DOSIS</a:t>
            </a:r>
            <a:endParaRPr lang="es-ES" b="1" dirty="0">
              <a:solidFill>
                <a:srgbClr val="B70364"/>
              </a:solidFill>
            </a:endParaRPr>
          </a:p>
        </p:txBody>
      </p:sp>
      <p:pic>
        <p:nvPicPr>
          <p:cNvPr id="4" name="Imagen 3">
            <a:extLst>
              <a:ext uri="{FF2B5EF4-FFF2-40B4-BE49-F238E27FC236}">
                <a16:creationId xmlns:a16="http://schemas.microsoft.com/office/drawing/2014/main" id="{D5B92C6E-247F-DCB7-AB88-45C5199D22BD}"/>
              </a:ext>
            </a:extLst>
          </p:cNvPr>
          <p:cNvPicPr>
            <a:picLocks noChangeAspect="1"/>
          </p:cNvPicPr>
          <p:nvPr/>
        </p:nvPicPr>
        <p:blipFill>
          <a:blip r:embed="rId7"/>
          <a:stretch>
            <a:fillRect/>
          </a:stretch>
        </p:blipFill>
        <p:spPr>
          <a:xfrm>
            <a:off x="981096" y="1613196"/>
            <a:ext cx="2943636" cy="2267266"/>
          </a:xfrm>
          <a:prstGeom prst="rect">
            <a:avLst/>
          </a:prstGeom>
        </p:spPr>
      </p:pic>
    </p:spTree>
    <p:extLst>
      <p:ext uri="{BB962C8B-B14F-4D97-AF65-F5344CB8AC3E}">
        <p14:creationId xmlns:p14="http://schemas.microsoft.com/office/powerpoint/2010/main" val="34997771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B06F3B-6C70-A6E3-DD88-B69824526F7A}"/>
            </a:ext>
          </a:extLst>
        </p:cNvPr>
        <p:cNvGrpSpPr/>
        <p:nvPr/>
      </p:nvGrpSpPr>
      <p:grpSpPr>
        <a:xfrm>
          <a:off x="0" y="0"/>
          <a:ext cx="0" cy="0"/>
          <a:chOff x="0" y="0"/>
          <a:chExt cx="0" cy="0"/>
        </a:xfrm>
      </p:grpSpPr>
      <p:sp>
        <p:nvSpPr>
          <p:cNvPr id="8" name="Rectángulo 7">
            <a:extLst>
              <a:ext uri="{FF2B5EF4-FFF2-40B4-BE49-F238E27FC236}">
                <a16:creationId xmlns:a16="http://schemas.microsoft.com/office/drawing/2014/main" id="{C6997A2A-3CFB-E5AA-E8CC-BB9D1C79ABFF}"/>
              </a:ext>
            </a:extLst>
          </p:cNvPr>
          <p:cNvSpPr/>
          <p:nvPr/>
        </p:nvSpPr>
        <p:spPr>
          <a:xfrm>
            <a:off x="6285775" y="1762647"/>
            <a:ext cx="5231332" cy="885457"/>
          </a:xfrm>
          <a:prstGeom prst="rect">
            <a:avLst/>
          </a:prstGeom>
          <a:solidFill>
            <a:srgbClr val="F9E0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7" name="Rectángulo 6">
            <a:extLst>
              <a:ext uri="{FF2B5EF4-FFF2-40B4-BE49-F238E27FC236}">
                <a16:creationId xmlns:a16="http://schemas.microsoft.com/office/drawing/2014/main" id="{0A2626D5-D790-F182-1E7D-73C45293E803}"/>
              </a:ext>
            </a:extLst>
          </p:cNvPr>
          <p:cNvSpPr/>
          <p:nvPr/>
        </p:nvSpPr>
        <p:spPr>
          <a:xfrm>
            <a:off x="839412" y="1758877"/>
            <a:ext cx="5256732" cy="885457"/>
          </a:xfrm>
          <a:prstGeom prst="rect">
            <a:avLst/>
          </a:prstGeom>
          <a:solidFill>
            <a:srgbClr val="F9E0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 name="Título 1">
            <a:extLst>
              <a:ext uri="{FF2B5EF4-FFF2-40B4-BE49-F238E27FC236}">
                <a16:creationId xmlns:a16="http://schemas.microsoft.com/office/drawing/2014/main" id="{ED2BA679-DFBB-C84F-F79A-0EFE911D24BB}"/>
              </a:ext>
            </a:extLst>
          </p:cNvPr>
          <p:cNvSpPr>
            <a:spLocks noGrp="1"/>
          </p:cNvSpPr>
          <p:nvPr>
            <p:ph type="title"/>
          </p:nvPr>
        </p:nvSpPr>
        <p:spPr/>
        <p:txBody>
          <a:bodyPr/>
          <a:lstStyle/>
          <a:p>
            <a:r>
              <a:rPr lang="es-ES" b="1" dirty="0"/>
              <a:t>Preparación de inhaladores</a:t>
            </a:r>
          </a:p>
        </p:txBody>
      </p:sp>
      <p:sp>
        <p:nvSpPr>
          <p:cNvPr id="3" name="Marcador de contenido 2">
            <a:extLst>
              <a:ext uri="{FF2B5EF4-FFF2-40B4-BE49-F238E27FC236}">
                <a16:creationId xmlns:a16="http://schemas.microsoft.com/office/drawing/2014/main" id="{935C6E77-D1FD-4FC1-6D88-163B767069A2}"/>
              </a:ext>
            </a:extLst>
          </p:cNvPr>
          <p:cNvSpPr>
            <a:spLocks noGrp="1"/>
          </p:cNvSpPr>
          <p:nvPr>
            <p:ph idx="1"/>
          </p:nvPr>
        </p:nvSpPr>
        <p:spPr>
          <a:xfrm>
            <a:off x="838200" y="1825625"/>
            <a:ext cx="5232544" cy="4351338"/>
          </a:xfrm>
        </p:spPr>
        <p:txBody>
          <a:bodyPr vert="horz" lIns="91440" tIns="45720" rIns="91440" bIns="45720" rtlCol="0" anchor="t">
            <a:normAutofit/>
          </a:bodyPr>
          <a:lstStyle/>
          <a:p>
            <a:pPr marL="0" indent="0" algn="ctr">
              <a:spcAft>
                <a:spcPts val="1200"/>
              </a:spcAft>
              <a:buNone/>
            </a:pPr>
            <a:r>
              <a:rPr lang="es-ES" sz="2400" b="1">
                <a:latin typeface="Aptos"/>
              </a:rPr>
              <a:t>Dispositivos que están listos con abrir completamente el inhalador</a:t>
            </a:r>
            <a:r>
              <a:rPr lang="es-ES" sz="2400" b="1" dirty="0"/>
              <a:t> </a:t>
            </a:r>
            <a:endParaRPr lang="es-ES" sz="2400" b="1"/>
          </a:p>
        </p:txBody>
      </p:sp>
      <p:sp>
        <p:nvSpPr>
          <p:cNvPr id="4" name="Marcador de contenido 3">
            <a:extLst>
              <a:ext uri="{FF2B5EF4-FFF2-40B4-BE49-F238E27FC236}">
                <a16:creationId xmlns:a16="http://schemas.microsoft.com/office/drawing/2014/main" id="{C0B2A6B3-55F1-8FC1-0023-79FE45503255}"/>
              </a:ext>
            </a:extLst>
          </p:cNvPr>
          <p:cNvSpPr>
            <a:spLocks noGrp="1"/>
          </p:cNvSpPr>
          <p:nvPr>
            <p:ph sz="half" idx="4294967295"/>
          </p:nvPr>
        </p:nvSpPr>
        <p:spPr>
          <a:xfrm>
            <a:off x="6393904" y="1825625"/>
            <a:ext cx="5119674" cy="4351338"/>
          </a:xfrm>
        </p:spPr>
        <p:txBody>
          <a:bodyPr vert="horz" lIns="91440" tIns="45720" rIns="91440" bIns="45720" rtlCol="0" anchor="t">
            <a:normAutofit/>
          </a:bodyPr>
          <a:lstStyle/>
          <a:p>
            <a:pPr marL="0" indent="0" algn="ctr">
              <a:buNone/>
            </a:pPr>
            <a:r>
              <a:rPr lang="es-ES" sz="2400" b="1" dirty="0">
                <a:latin typeface="Aptos"/>
              </a:rPr>
              <a:t>Dispositivos que requieren pasos </a:t>
            </a:r>
            <a:r>
              <a:rPr lang="es-ES" sz="2400" b="1">
                <a:latin typeface="Aptos"/>
              </a:rPr>
              <a:t>adicionales, tras destaparlo</a:t>
            </a:r>
            <a:endParaRPr lang="es-ES" sz="2400"/>
          </a:p>
          <a:p>
            <a:pPr marL="0" indent="0" algn="ctr">
              <a:spcAft>
                <a:spcPts val="1200"/>
              </a:spcAft>
              <a:buNone/>
            </a:pPr>
            <a:endParaRPr lang="es-ES" sz="1800" i="1"/>
          </a:p>
        </p:txBody>
      </p:sp>
      <p:pic>
        <p:nvPicPr>
          <p:cNvPr id="12" name="Imagen 11">
            <a:extLst>
              <a:ext uri="{FF2B5EF4-FFF2-40B4-BE49-F238E27FC236}">
                <a16:creationId xmlns:a16="http://schemas.microsoft.com/office/drawing/2014/main" id="{0A6CEFF3-EEEF-58CF-498E-A0D6FC017A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98475" y="5257753"/>
            <a:ext cx="1828257" cy="1216547"/>
          </a:xfrm>
          <a:prstGeom prst="rect">
            <a:avLst/>
          </a:prstGeom>
        </p:spPr>
      </p:pic>
      <p:pic>
        <p:nvPicPr>
          <p:cNvPr id="13" name="Imagen 12">
            <a:extLst>
              <a:ext uri="{FF2B5EF4-FFF2-40B4-BE49-F238E27FC236}">
                <a16:creationId xmlns:a16="http://schemas.microsoft.com/office/drawing/2014/main" id="{A4971C29-8220-60DB-B91D-0874A63FDD5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423067" y="3318264"/>
            <a:ext cx="715847" cy="1216548"/>
          </a:xfrm>
          <a:prstGeom prst="rect">
            <a:avLst/>
          </a:prstGeom>
        </p:spPr>
      </p:pic>
      <p:sp>
        <p:nvSpPr>
          <p:cNvPr id="16" name="Flecha: hacia abajo 15">
            <a:extLst>
              <a:ext uri="{FF2B5EF4-FFF2-40B4-BE49-F238E27FC236}">
                <a16:creationId xmlns:a16="http://schemas.microsoft.com/office/drawing/2014/main" id="{F3F91D95-B9C9-A4AE-9853-313D28176A3A}"/>
              </a:ext>
            </a:extLst>
          </p:cNvPr>
          <p:cNvSpPr/>
          <p:nvPr/>
        </p:nvSpPr>
        <p:spPr>
          <a:xfrm>
            <a:off x="8651674" y="2975861"/>
            <a:ext cx="361359" cy="312560"/>
          </a:xfrm>
          <a:prstGeom prst="downArrow">
            <a:avLst/>
          </a:prstGeom>
          <a:solidFill>
            <a:srgbClr val="F9E0E7"/>
          </a:solidFill>
          <a:ln>
            <a:solidFill>
              <a:srgbClr val="B70364"/>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solidFill>
                <a:srgbClr val="B70364"/>
              </a:solidFill>
            </a:endParaRPr>
          </a:p>
        </p:txBody>
      </p:sp>
      <p:sp>
        <p:nvSpPr>
          <p:cNvPr id="18" name="Flecha: hacia abajo 17">
            <a:extLst>
              <a:ext uri="{FF2B5EF4-FFF2-40B4-BE49-F238E27FC236}">
                <a16:creationId xmlns:a16="http://schemas.microsoft.com/office/drawing/2014/main" id="{E8D283F6-E4DC-39F0-7C19-ED6EFC4D857F}"/>
              </a:ext>
            </a:extLst>
          </p:cNvPr>
          <p:cNvSpPr/>
          <p:nvPr/>
        </p:nvSpPr>
        <p:spPr>
          <a:xfrm>
            <a:off x="7083438" y="5038166"/>
            <a:ext cx="361359" cy="312560"/>
          </a:xfrm>
          <a:prstGeom prst="downArrow">
            <a:avLst/>
          </a:prstGeom>
          <a:solidFill>
            <a:srgbClr val="F9E0E7"/>
          </a:solidFill>
          <a:ln>
            <a:solidFill>
              <a:srgbClr val="B70364"/>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solidFill>
                <a:srgbClr val="B70364"/>
              </a:solidFill>
            </a:endParaRPr>
          </a:p>
        </p:txBody>
      </p:sp>
      <p:pic>
        <p:nvPicPr>
          <p:cNvPr id="20" name="Imagen 19">
            <a:extLst>
              <a:ext uri="{FF2B5EF4-FFF2-40B4-BE49-F238E27FC236}">
                <a16:creationId xmlns:a16="http://schemas.microsoft.com/office/drawing/2014/main" id="{93C53E2F-1CD2-1499-14A3-C309D199C424}"/>
              </a:ext>
            </a:extLst>
          </p:cNvPr>
          <p:cNvPicPr>
            <a:picLocks noChangeAspect="1"/>
          </p:cNvPicPr>
          <p:nvPr/>
        </p:nvPicPr>
        <p:blipFill>
          <a:blip r:embed="rId5"/>
          <a:stretch>
            <a:fillRect/>
          </a:stretch>
        </p:blipFill>
        <p:spPr>
          <a:xfrm>
            <a:off x="8140574" y="5038166"/>
            <a:ext cx="1548133" cy="1056898"/>
          </a:xfrm>
          <a:prstGeom prst="rect">
            <a:avLst/>
          </a:prstGeom>
        </p:spPr>
      </p:pic>
      <p:pic>
        <p:nvPicPr>
          <p:cNvPr id="24" name="Imagen 23">
            <a:extLst>
              <a:ext uri="{FF2B5EF4-FFF2-40B4-BE49-F238E27FC236}">
                <a16:creationId xmlns:a16="http://schemas.microsoft.com/office/drawing/2014/main" id="{2757DCFD-5A66-75AF-15AE-225DD29C7BE5}"/>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6863351" y="3069710"/>
            <a:ext cx="657225" cy="1509395"/>
          </a:xfrm>
          <a:prstGeom prst="rect">
            <a:avLst/>
          </a:prstGeom>
          <a:noFill/>
        </p:spPr>
      </p:pic>
      <p:pic>
        <p:nvPicPr>
          <p:cNvPr id="25" name="Imagen 24">
            <a:extLst>
              <a:ext uri="{FF2B5EF4-FFF2-40B4-BE49-F238E27FC236}">
                <a16:creationId xmlns:a16="http://schemas.microsoft.com/office/drawing/2014/main" id="{2CB1DF71-FFD8-E8B7-2350-CC99906B2C98}"/>
              </a:ext>
            </a:extLst>
          </p:cNvPr>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9688707" y="3299256"/>
            <a:ext cx="1546333" cy="1440000"/>
          </a:xfrm>
          <a:prstGeom prst="rect">
            <a:avLst/>
          </a:prstGeom>
          <a:noFill/>
        </p:spPr>
      </p:pic>
      <p:sp>
        <p:nvSpPr>
          <p:cNvPr id="27" name="CuadroTexto 26">
            <a:extLst>
              <a:ext uri="{FF2B5EF4-FFF2-40B4-BE49-F238E27FC236}">
                <a16:creationId xmlns:a16="http://schemas.microsoft.com/office/drawing/2014/main" id="{2BF9C11F-F55B-D8E2-7B77-115DD08BF24E}"/>
              </a:ext>
            </a:extLst>
          </p:cNvPr>
          <p:cNvSpPr txBox="1"/>
          <p:nvPr/>
        </p:nvSpPr>
        <p:spPr>
          <a:xfrm>
            <a:off x="6277835" y="6320929"/>
            <a:ext cx="1828256" cy="307777"/>
          </a:xfrm>
          <a:prstGeom prst="rect">
            <a:avLst/>
          </a:prstGeom>
          <a:noFill/>
        </p:spPr>
        <p:txBody>
          <a:bodyPr wrap="square">
            <a:spAutoFit/>
          </a:bodyPr>
          <a:lstStyle/>
          <a:p>
            <a:pPr algn="ctr"/>
            <a:r>
              <a:rPr lang="es-ES" sz="1400" i="1" dirty="0">
                <a:solidFill>
                  <a:srgbClr val="B70364"/>
                </a:solidFill>
                <a:latin typeface="Arial" panose="020B0604020202020204" pitchFamily="34" charset="0"/>
                <a:cs typeface="Arial" panose="020B0604020202020204" pitchFamily="34" charset="0"/>
              </a:rPr>
              <a:t>Agitarlo previamente</a:t>
            </a:r>
          </a:p>
        </p:txBody>
      </p:sp>
      <p:pic>
        <p:nvPicPr>
          <p:cNvPr id="32" name="Imagen 31" descr="Imagen que contiene sostener, botella&#10;&#10;Descripción generada automáticamente">
            <a:extLst>
              <a:ext uri="{FF2B5EF4-FFF2-40B4-BE49-F238E27FC236}">
                <a16:creationId xmlns:a16="http://schemas.microsoft.com/office/drawing/2014/main" id="{8DCA203A-E4AD-6F22-66CA-97D98B23DF9E}"/>
              </a:ext>
            </a:extLst>
          </p:cNvPr>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rot="20242466">
            <a:off x="1919817" y="4797172"/>
            <a:ext cx="1143000" cy="1247775"/>
          </a:xfrm>
          <a:prstGeom prst="rect">
            <a:avLst/>
          </a:prstGeom>
          <a:noFill/>
          <a:ln>
            <a:noFill/>
          </a:ln>
        </p:spPr>
      </p:pic>
      <p:sp>
        <p:nvSpPr>
          <p:cNvPr id="5" name="Rectángulo 4">
            <a:extLst>
              <a:ext uri="{FF2B5EF4-FFF2-40B4-BE49-F238E27FC236}">
                <a16:creationId xmlns:a16="http://schemas.microsoft.com/office/drawing/2014/main" id="{4E8FFAC5-A8C2-4161-5FC3-314134FC68B2}"/>
              </a:ext>
            </a:extLst>
          </p:cNvPr>
          <p:cNvSpPr/>
          <p:nvPr/>
        </p:nvSpPr>
        <p:spPr>
          <a:xfrm>
            <a:off x="9760688" y="265815"/>
            <a:ext cx="2668772" cy="340242"/>
          </a:xfrm>
          <a:prstGeom prst="rect">
            <a:avLst/>
          </a:prstGeom>
          <a:solidFill>
            <a:srgbClr val="B703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s-ES" b="1" dirty="0"/>
              <a:t>Polvo seco </a:t>
            </a:r>
          </a:p>
        </p:txBody>
      </p:sp>
      <p:sp>
        <p:nvSpPr>
          <p:cNvPr id="6" name="Bocadillo: rectángulo con esquinas redondeadas 5">
            <a:extLst>
              <a:ext uri="{FF2B5EF4-FFF2-40B4-BE49-F238E27FC236}">
                <a16:creationId xmlns:a16="http://schemas.microsoft.com/office/drawing/2014/main" id="{9B3131B7-9D50-8344-0A2A-8CFF4DFE4AD1}"/>
              </a:ext>
            </a:extLst>
          </p:cNvPr>
          <p:cNvSpPr/>
          <p:nvPr/>
        </p:nvSpPr>
        <p:spPr>
          <a:xfrm>
            <a:off x="9770055" y="792453"/>
            <a:ext cx="1562986" cy="340242"/>
          </a:xfrm>
          <a:prstGeom prst="wedgeRoundRectCallout">
            <a:avLst>
              <a:gd name="adj1" fmla="val 22023"/>
              <a:gd name="adj2" fmla="val -96875"/>
              <a:gd name="adj3" fmla="val 16667"/>
            </a:avLst>
          </a:prstGeom>
          <a:solidFill>
            <a:schemeClr val="bg1"/>
          </a:solidFill>
          <a:ln>
            <a:solidFill>
              <a:srgbClr val="B703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b="1" dirty="0">
                <a:solidFill>
                  <a:srgbClr val="B70364"/>
                </a:solidFill>
              </a:rPr>
              <a:t>MULTI</a:t>
            </a:r>
            <a:r>
              <a:rPr lang="es-ES" b="1" dirty="0">
                <a:solidFill>
                  <a:schemeClr val="tx1"/>
                </a:solidFill>
              </a:rPr>
              <a:t>DOSIS</a:t>
            </a:r>
            <a:endParaRPr lang="es-ES" b="1" dirty="0">
              <a:solidFill>
                <a:srgbClr val="B70364"/>
              </a:solidFill>
            </a:endParaRPr>
          </a:p>
        </p:txBody>
      </p:sp>
      <p:pic>
        <p:nvPicPr>
          <p:cNvPr id="10" name="Imagen 9">
            <a:extLst>
              <a:ext uri="{FF2B5EF4-FFF2-40B4-BE49-F238E27FC236}">
                <a16:creationId xmlns:a16="http://schemas.microsoft.com/office/drawing/2014/main" id="{AC223E93-A571-D278-402D-5DCCC37982AE}"/>
              </a:ext>
            </a:extLst>
          </p:cNvPr>
          <p:cNvPicPr>
            <a:picLocks noChangeAspect="1"/>
          </p:cNvPicPr>
          <p:nvPr/>
        </p:nvPicPr>
        <p:blipFill>
          <a:blip r:embed="rId9"/>
          <a:stretch>
            <a:fillRect/>
          </a:stretch>
        </p:blipFill>
        <p:spPr>
          <a:xfrm>
            <a:off x="1694867" y="3086523"/>
            <a:ext cx="3312563" cy="1566836"/>
          </a:xfrm>
          <a:prstGeom prst="rect">
            <a:avLst/>
          </a:prstGeom>
        </p:spPr>
      </p:pic>
      <p:pic>
        <p:nvPicPr>
          <p:cNvPr id="14" name="Imagen 13">
            <a:extLst>
              <a:ext uri="{FF2B5EF4-FFF2-40B4-BE49-F238E27FC236}">
                <a16:creationId xmlns:a16="http://schemas.microsoft.com/office/drawing/2014/main" id="{E3E452C9-DC56-F4ED-B685-C48644AC1645}"/>
              </a:ext>
            </a:extLst>
          </p:cNvPr>
          <p:cNvPicPr>
            <a:picLocks noChangeAspect="1"/>
          </p:cNvPicPr>
          <p:nvPr/>
        </p:nvPicPr>
        <p:blipFill>
          <a:blip r:embed="rId10"/>
          <a:stretch>
            <a:fillRect/>
          </a:stretch>
        </p:blipFill>
        <p:spPr>
          <a:xfrm>
            <a:off x="3512020" y="4773287"/>
            <a:ext cx="1234152" cy="1339269"/>
          </a:xfrm>
          <a:prstGeom prst="rect">
            <a:avLst/>
          </a:prstGeom>
        </p:spPr>
      </p:pic>
      <p:pic>
        <p:nvPicPr>
          <p:cNvPr id="17" name="Imagen 16">
            <a:extLst>
              <a:ext uri="{FF2B5EF4-FFF2-40B4-BE49-F238E27FC236}">
                <a16:creationId xmlns:a16="http://schemas.microsoft.com/office/drawing/2014/main" id="{2889D1CB-B3D0-CE7D-B0B1-FF0D4FEBA909}"/>
              </a:ext>
            </a:extLst>
          </p:cNvPr>
          <p:cNvPicPr>
            <a:picLocks noChangeAspect="1"/>
          </p:cNvPicPr>
          <p:nvPr/>
        </p:nvPicPr>
        <p:blipFill>
          <a:blip r:embed="rId11"/>
          <a:stretch>
            <a:fillRect/>
          </a:stretch>
        </p:blipFill>
        <p:spPr>
          <a:xfrm>
            <a:off x="9881963" y="4949371"/>
            <a:ext cx="1574741" cy="1580868"/>
          </a:xfrm>
          <a:prstGeom prst="rect">
            <a:avLst/>
          </a:prstGeom>
        </p:spPr>
      </p:pic>
    </p:spTree>
    <p:extLst>
      <p:ext uri="{BB962C8B-B14F-4D97-AF65-F5344CB8AC3E}">
        <p14:creationId xmlns:p14="http://schemas.microsoft.com/office/powerpoint/2010/main" val="33045164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19E78E-6F70-3076-C1B5-817B310ACD4C}"/>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4B0652BB-DF95-0BDF-B5D6-E1BC9C58895B}"/>
              </a:ext>
            </a:extLst>
          </p:cNvPr>
          <p:cNvSpPr>
            <a:spLocks noGrp="1"/>
          </p:cNvSpPr>
          <p:nvPr>
            <p:ph type="title"/>
          </p:nvPr>
        </p:nvSpPr>
        <p:spPr/>
        <p:txBody>
          <a:bodyPr/>
          <a:lstStyle/>
          <a:p>
            <a:r>
              <a:rPr lang="es-ES" b="1" dirty="0"/>
              <a:t>Inhalación del fármaco</a:t>
            </a:r>
            <a:endParaRPr lang="es-ES" b="1" baseline="30000" dirty="0"/>
          </a:p>
        </p:txBody>
      </p:sp>
      <p:sp>
        <p:nvSpPr>
          <p:cNvPr id="5" name="Rectángulo 4">
            <a:extLst>
              <a:ext uri="{FF2B5EF4-FFF2-40B4-BE49-F238E27FC236}">
                <a16:creationId xmlns:a16="http://schemas.microsoft.com/office/drawing/2014/main" id="{9A074126-3D7E-F411-872B-8520C8341816}"/>
              </a:ext>
            </a:extLst>
          </p:cNvPr>
          <p:cNvSpPr/>
          <p:nvPr/>
        </p:nvSpPr>
        <p:spPr>
          <a:xfrm>
            <a:off x="1095154" y="1812850"/>
            <a:ext cx="4625163" cy="1842940"/>
          </a:xfrm>
          <a:prstGeom prst="rect">
            <a:avLst/>
          </a:prstGeom>
          <a:solidFill>
            <a:srgbClr val="F9E0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1200"/>
              </a:spcAft>
            </a:pPr>
            <a:r>
              <a:rPr lang="es-ES" sz="2000" dirty="0">
                <a:solidFill>
                  <a:schemeClr val="tx1"/>
                </a:solidFill>
              </a:rPr>
              <a:t>Se debe </a:t>
            </a:r>
            <a:r>
              <a:rPr lang="es-ES" sz="2000" b="1" dirty="0">
                <a:solidFill>
                  <a:schemeClr val="tx1"/>
                </a:solidFill>
              </a:rPr>
              <a:t>soltar el aire </a:t>
            </a:r>
            <a:r>
              <a:rPr lang="es-ES" sz="2000" b="1" i="1" dirty="0">
                <a:solidFill>
                  <a:srgbClr val="B70364"/>
                </a:solidFill>
              </a:rPr>
              <a:t>ALEJADO DE LA BOQUILLA</a:t>
            </a:r>
            <a:endParaRPr lang="es-ES" sz="2000" i="1" dirty="0">
              <a:solidFill>
                <a:srgbClr val="B70364"/>
              </a:solidFill>
            </a:endParaRPr>
          </a:p>
        </p:txBody>
      </p:sp>
      <p:sp>
        <p:nvSpPr>
          <p:cNvPr id="6" name="Rectángulo 5">
            <a:extLst>
              <a:ext uri="{FF2B5EF4-FFF2-40B4-BE49-F238E27FC236}">
                <a16:creationId xmlns:a16="http://schemas.microsoft.com/office/drawing/2014/main" id="{CB456C8D-0600-CACD-C73E-1DDF1D6BBA64}"/>
              </a:ext>
            </a:extLst>
          </p:cNvPr>
          <p:cNvSpPr/>
          <p:nvPr/>
        </p:nvSpPr>
        <p:spPr>
          <a:xfrm>
            <a:off x="6471685" y="1812850"/>
            <a:ext cx="4399219" cy="1842940"/>
          </a:xfrm>
          <a:prstGeom prst="rect">
            <a:avLst/>
          </a:prstGeom>
          <a:solidFill>
            <a:srgbClr val="F9E0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lgn="ctr">
              <a:spcBef>
                <a:spcPts val="1200"/>
              </a:spcBef>
              <a:spcAft>
                <a:spcPts val="1200"/>
              </a:spcAft>
              <a:buNone/>
            </a:pPr>
            <a:r>
              <a:rPr lang="es-ES" sz="2000" dirty="0">
                <a:solidFill>
                  <a:schemeClr val="tx1"/>
                </a:solidFill>
              </a:rPr>
              <a:t>La </a:t>
            </a:r>
            <a:r>
              <a:rPr lang="es-ES" sz="2000" b="1" dirty="0">
                <a:solidFill>
                  <a:schemeClr val="tx1"/>
                </a:solidFill>
              </a:rPr>
              <a:t>inspiración</a:t>
            </a:r>
            <a:r>
              <a:rPr lang="es-ES" sz="2000" dirty="0">
                <a:solidFill>
                  <a:schemeClr val="tx1"/>
                </a:solidFill>
              </a:rPr>
              <a:t> debe ser </a:t>
            </a:r>
            <a:r>
              <a:rPr lang="es-ES" sz="2000" b="1" i="1" dirty="0">
                <a:solidFill>
                  <a:srgbClr val="B70364"/>
                </a:solidFill>
              </a:rPr>
              <a:t>ENÉRGICA</a:t>
            </a:r>
            <a:r>
              <a:rPr lang="es-ES" sz="2000" b="1" dirty="0">
                <a:solidFill>
                  <a:schemeClr val="tx1"/>
                </a:solidFill>
              </a:rPr>
              <a:t> desde el principio</a:t>
            </a:r>
          </a:p>
        </p:txBody>
      </p:sp>
      <p:sp>
        <p:nvSpPr>
          <p:cNvPr id="9" name="Globo: flecha hacia arriba 8">
            <a:extLst>
              <a:ext uri="{FF2B5EF4-FFF2-40B4-BE49-F238E27FC236}">
                <a16:creationId xmlns:a16="http://schemas.microsoft.com/office/drawing/2014/main" id="{F5F215C9-8721-0FD1-ECBC-0ED6E4E10A37}"/>
              </a:ext>
            </a:extLst>
          </p:cNvPr>
          <p:cNvSpPr/>
          <p:nvPr/>
        </p:nvSpPr>
        <p:spPr>
          <a:xfrm>
            <a:off x="6471685" y="3429000"/>
            <a:ext cx="4384157" cy="1325563"/>
          </a:xfrm>
          <a:prstGeom prst="upArrowCallout">
            <a:avLst/>
          </a:prstGeom>
          <a:solidFill>
            <a:srgbClr val="B703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dirty="0"/>
              <a:t>P</a:t>
            </a:r>
            <a:r>
              <a:rPr lang="es-ES" sz="1800" dirty="0"/>
              <a:t>ara que llegue a la </a:t>
            </a:r>
            <a:r>
              <a:rPr lang="es-ES" sz="1800" b="1" dirty="0"/>
              <a:t>vía pulmonar</a:t>
            </a:r>
            <a:r>
              <a:rPr lang="es-ES" sz="1800" dirty="0"/>
              <a:t>.</a:t>
            </a:r>
          </a:p>
        </p:txBody>
      </p:sp>
      <p:sp>
        <p:nvSpPr>
          <p:cNvPr id="10" name="Globo: flecha hacia arriba 9">
            <a:extLst>
              <a:ext uri="{FF2B5EF4-FFF2-40B4-BE49-F238E27FC236}">
                <a16:creationId xmlns:a16="http://schemas.microsoft.com/office/drawing/2014/main" id="{5E859461-EFA2-7B46-5B3C-5E70180C7315}"/>
              </a:ext>
            </a:extLst>
          </p:cNvPr>
          <p:cNvSpPr/>
          <p:nvPr/>
        </p:nvSpPr>
        <p:spPr>
          <a:xfrm>
            <a:off x="1095154" y="3429001"/>
            <a:ext cx="4625162" cy="2367534"/>
          </a:xfrm>
          <a:prstGeom prst="upArrowCallout">
            <a:avLst>
              <a:gd name="adj1" fmla="val 14222"/>
              <a:gd name="adj2" fmla="val 14221"/>
              <a:gd name="adj3" fmla="val 15569"/>
              <a:gd name="adj4" fmla="val 79348"/>
            </a:avLst>
          </a:prstGeom>
          <a:solidFill>
            <a:srgbClr val="B703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8000" indent="-180000">
              <a:buFont typeface="Arial" panose="020B0604020202020204" pitchFamily="34" charset="0"/>
              <a:buChar char="•"/>
            </a:pPr>
            <a:r>
              <a:rPr lang="es-ES" dirty="0"/>
              <a:t>P</a:t>
            </a:r>
            <a:r>
              <a:rPr lang="es-ES" sz="1800" dirty="0"/>
              <a:t>ara </a:t>
            </a:r>
            <a:r>
              <a:rPr lang="es-ES" sz="1800" b="1" dirty="0"/>
              <a:t>evitar dispersar </a:t>
            </a:r>
            <a:r>
              <a:rPr lang="es-ES" sz="1800" dirty="0"/>
              <a:t>el medicamento </a:t>
            </a:r>
            <a:r>
              <a:rPr lang="es-ES" sz="1800" b="1" dirty="0"/>
              <a:t>antes de usar el inhalador</a:t>
            </a:r>
            <a:r>
              <a:rPr lang="es-ES" b="1" dirty="0"/>
              <a:t>, </a:t>
            </a:r>
            <a:r>
              <a:rPr lang="es-ES" sz="1800" dirty="0"/>
              <a:t>porque </a:t>
            </a:r>
            <a:r>
              <a:rPr lang="es-ES" sz="1800" b="1" dirty="0"/>
              <a:t>puede humedecer el medicamento</a:t>
            </a:r>
            <a:r>
              <a:rPr lang="es-ES" b="1" dirty="0"/>
              <a:t> y evitar </a:t>
            </a:r>
            <a:r>
              <a:rPr lang="es-ES" sz="1800" dirty="0"/>
              <a:t>que llegue la dosis al hacer la inhalación.</a:t>
            </a:r>
          </a:p>
        </p:txBody>
      </p:sp>
      <p:sp>
        <p:nvSpPr>
          <p:cNvPr id="11" name="Rectángulo 10">
            <a:extLst>
              <a:ext uri="{FF2B5EF4-FFF2-40B4-BE49-F238E27FC236}">
                <a16:creationId xmlns:a16="http://schemas.microsoft.com/office/drawing/2014/main" id="{C51BF226-FE3C-9923-40B3-08B37709FA8D}"/>
              </a:ext>
            </a:extLst>
          </p:cNvPr>
          <p:cNvSpPr/>
          <p:nvPr/>
        </p:nvSpPr>
        <p:spPr>
          <a:xfrm>
            <a:off x="9760687" y="265815"/>
            <a:ext cx="2562447" cy="340242"/>
          </a:xfrm>
          <a:prstGeom prst="rect">
            <a:avLst/>
          </a:prstGeom>
          <a:solidFill>
            <a:srgbClr val="B703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s-ES" b="1" dirty="0"/>
              <a:t>Polvo seco </a:t>
            </a:r>
          </a:p>
        </p:txBody>
      </p:sp>
      <p:pic>
        <p:nvPicPr>
          <p:cNvPr id="14" name="Gráfico 13" descr="Advertencia con relleno sólido">
            <a:extLst>
              <a:ext uri="{FF2B5EF4-FFF2-40B4-BE49-F238E27FC236}">
                <a16:creationId xmlns:a16="http://schemas.microsoft.com/office/drawing/2014/main" id="{16A1E2FF-45AD-EEB6-C09B-8F408CAF766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433218" y="2216832"/>
            <a:ext cx="1325563" cy="1325563"/>
          </a:xfrm>
          <a:prstGeom prst="rect">
            <a:avLst/>
          </a:prstGeom>
        </p:spPr>
      </p:pic>
    </p:spTree>
    <p:extLst>
      <p:ext uri="{BB962C8B-B14F-4D97-AF65-F5344CB8AC3E}">
        <p14:creationId xmlns:p14="http://schemas.microsoft.com/office/powerpoint/2010/main" val="5346345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9FBEF8-5654-EC53-FEE9-6150DDD6CF6C}"/>
              </a:ext>
            </a:extLst>
          </p:cNvPr>
          <p:cNvSpPr>
            <a:spLocks noGrp="1"/>
          </p:cNvSpPr>
          <p:nvPr>
            <p:ph type="ctrTitle"/>
          </p:nvPr>
        </p:nvSpPr>
        <p:spPr>
          <a:xfrm>
            <a:off x="1057274" y="295887"/>
            <a:ext cx="4921961" cy="1547201"/>
          </a:xfrm>
        </p:spPr>
        <p:txBody>
          <a:bodyPr/>
          <a:lstStyle/>
          <a:p>
            <a:r>
              <a:rPr lang="es-ES" dirty="0">
                <a:latin typeface="+mj-lt"/>
              </a:rPr>
              <a:t>Tema 2:</a:t>
            </a:r>
          </a:p>
        </p:txBody>
      </p:sp>
      <p:sp>
        <p:nvSpPr>
          <p:cNvPr id="3" name="Subtítulo 2">
            <a:extLst>
              <a:ext uri="{FF2B5EF4-FFF2-40B4-BE49-F238E27FC236}">
                <a16:creationId xmlns:a16="http://schemas.microsoft.com/office/drawing/2014/main" id="{21C9DD09-82F7-50B3-D472-6FB9CBBB96CE}"/>
              </a:ext>
            </a:extLst>
          </p:cNvPr>
          <p:cNvSpPr>
            <a:spLocks noGrp="1"/>
          </p:cNvSpPr>
          <p:nvPr>
            <p:ph type="subTitle" idx="1"/>
          </p:nvPr>
        </p:nvSpPr>
        <p:spPr>
          <a:xfrm>
            <a:off x="1057274" y="2586039"/>
            <a:ext cx="5007685" cy="3225678"/>
          </a:xfrm>
        </p:spPr>
        <p:txBody>
          <a:bodyPr>
            <a:normAutofit/>
          </a:bodyPr>
          <a:lstStyle/>
          <a:p>
            <a:pPr marL="342900" indent="-342900">
              <a:buFont typeface="Wingdings" panose="05000000000000000000" pitchFamily="2" charset="2"/>
              <a:buChar char="v"/>
            </a:pPr>
            <a:r>
              <a:rPr lang="es-ES" sz="2800" dirty="0"/>
              <a:t>Técnica de inhalación</a:t>
            </a:r>
          </a:p>
          <a:p>
            <a:pPr marL="342900" indent="-342900">
              <a:buFont typeface="Wingdings" panose="05000000000000000000" pitchFamily="2" charset="2"/>
              <a:buChar char="v"/>
            </a:pPr>
            <a:r>
              <a:rPr lang="es-ES" sz="2800" dirty="0"/>
              <a:t>Pasos generales de la técnica inhalada</a:t>
            </a:r>
          </a:p>
          <a:p>
            <a:pPr marL="342900" indent="-342900">
              <a:buFont typeface="Wingdings" panose="05000000000000000000" pitchFamily="2" charset="2"/>
              <a:buChar char="v"/>
            </a:pPr>
            <a:endParaRPr lang="es-ES" sz="2800" dirty="0"/>
          </a:p>
        </p:txBody>
      </p:sp>
      <p:pic>
        <p:nvPicPr>
          <p:cNvPr id="6" name="Marcador de posición de imagen 5" descr="Mujer meditando al aire libre">
            <a:extLst>
              <a:ext uri="{FF2B5EF4-FFF2-40B4-BE49-F238E27FC236}">
                <a16:creationId xmlns:a16="http://schemas.microsoft.com/office/drawing/2014/main" id="{E359ED9F-2B71-4D47-38D1-188016A295FA}"/>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32467" r="9985"/>
          <a:stretch/>
        </p:blipFill>
        <p:spPr>
          <a:xfrm>
            <a:off x="6275387" y="0"/>
            <a:ext cx="5916613" cy="6858000"/>
          </a:xfrm>
        </p:spPr>
      </p:pic>
    </p:spTree>
    <p:extLst>
      <p:ext uri="{BB962C8B-B14F-4D97-AF65-F5344CB8AC3E}">
        <p14:creationId xmlns:p14="http://schemas.microsoft.com/office/powerpoint/2010/main" val="42334077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79F54F-66FB-8BDE-6C64-0D70B1485FFE}"/>
            </a:ext>
          </a:extLst>
        </p:cNvPr>
        <p:cNvGrpSpPr/>
        <p:nvPr/>
      </p:nvGrpSpPr>
      <p:grpSpPr>
        <a:xfrm>
          <a:off x="0" y="0"/>
          <a:ext cx="0" cy="0"/>
          <a:chOff x="0" y="0"/>
          <a:chExt cx="0" cy="0"/>
        </a:xfrm>
      </p:grpSpPr>
      <p:sp>
        <p:nvSpPr>
          <p:cNvPr id="2" name="17 Rectángulo redondeado">
            <a:extLst>
              <a:ext uri="{FF2B5EF4-FFF2-40B4-BE49-F238E27FC236}">
                <a16:creationId xmlns:a16="http://schemas.microsoft.com/office/drawing/2014/main" id="{0B4BF516-34BE-2C39-4B58-1B74495A1106}"/>
              </a:ext>
            </a:extLst>
          </p:cNvPr>
          <p:cNvSpPr/>
          <p:nvPr/>
        </p:nvSpPr>
        <p:spPr>
          <a:xfrm>
            <a:off x="1683200" y="1559744"/>
            <a:ext cx="8825599" cy="4726983"/>
          </a:xfrm>
          <a:prstGeom prst="roundRect">
            <a:avLst>
              <a:gd name="adj" fmla="val 488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b="1" dirty="0">
              <a:solidFill>
                <a:prstClr val="black"/>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A01E7E1B-92FC-CB01-5AC0-F24DAD285501}"/>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3370"/>
          <a:stretch/>
        </p:blipFill>
        <p:spPr bwMode="auto">
          <a:xfrm>
            <a:off x="6614291" y="1686128"/>
            <a:ext cx="3772421" cy="4464050"/>
          </a:xfrm>
          <a:prstGeom prst="roundRect">
            <a:avLst>
              <a:gd name="adj" fmla="val 3985"/>
            </a:avLst>
          </a:prstGeom>
          <a:noFill/>
          <a:ln w="19050">
            <a:solidFill>
              <a:schemeClr val="bg2">
                <a:lumMod val="75000"/>
              </a:schemeClr>
            </a:solidFill>
            <a:miter lim="800000"/>
            <a:headEnd/>
            <a:tailEnd/>
          </a:ln>
          <a:extLst>
            <a:ext uri="{909E8E84-426E-40DD-AFC4-6F175D3DCCD1}">
              <a14:hiddenFill xmlns:a14="http://schemas.microsoft.com/office/drawing/2010/main">
                <a:solidFill>
                  <a:srgbClr val="FFFFFF"/>
                </a:solidFill>
              </a14:hiddenFill>
            </a:ext>
          </a:extLst>
        </p:spPr>
      </p:pic>
      <p:grpSp>
        <p:nvGrpSpPr>
          <p:cNvPr id="4" name="Group 577">
            <a:extLst>
              <a:ext uri="{FF2B5EF4-FFF2-40B4-BE49-F238E27FC236}">
                <a16:creationId xmlns:a16="http://schemas.microsoft.com/office/drawing/2014/main" id="{924E9FF8-275B-AE60-6380-5C8EF7B10349}"/>
              </a:ext>
            </a:extLst>
          </p:cNvPr>
          <p:cNvGrpSpPr>
            <a:grpSpLocks/>
          </p:cNvGrpSpPr>
          <p:nvPr/>
        </p:nvGrpSpPr>
        <p:grpSpPr bwMode="auto">
          <a:xfrm>
            <a:off x="3447001" y="4495971"/>
            <a:ext cx="365125" cy="390525"/>
            <a:chOff x="3648" y="1296"/>
            <a:chExt cx="240" cy="233"/>
          </a:xfrm>
        </p:grpSpPr>
        <p:sp>
          <p:nvSpPr>
            <p:cNvPr id="5" name="Oval 578">
              <a:extLst>
                <a:ext uri="{FF2B5EF4-FFF2-40B4-BE49-F238E27FC236}">
                  <a16:creationId xmlns:a16="http://schemas.microsoft.com/office/drawing/2014/main" id="{FB2DE77D-A9E0-73B0-BCFD-63F8F8D89B87}"/>
                </a:ext>
              </a:extLst>
            </p:cNvPr>
            <p:cNvSpPr>
              <a:spLocks noChangeArrowheads="1"/>
            </p:cNvSpPr>
            <p:nvPr/>
          </p:nvSpPr>
          <p:spPr bwMode="auto">
            <a:xfrm>
              <a:off x="3648" y="1296"/>
              <a:ext cx="240" cy="233"/>
            </a:xfrm>
            <a:prstGeom prst="ellipse">
              <a:avLst/>
            </a:prstGeom>
            <a:solidFill>
              <a:schemeClr val="bg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a-ES" altLang="es-ES" sz="3200" i="1" dirty="0">
                <a:solidFill>
                  <a:prstClr val="black"/>
                </a:solidFill>
                <a:latin typeface="Arial" panose="020B0604020202020204" pitchFamily="34" charset="0"/>
                <a:cs typeface="Arial" panose="020B0604020202020204" pitchFamily="34" charset="0"/>
              </a:endParaRPr>
            </a:p>
          </p:txBody>
        </p:sp>
        <p:sp>
          <p:nvSpPr>
            <p:cNvPr id="6" name="Oval 579">
              <a:extLst>
                <a:ext uri="{FF2B5EF4-FFF2-40B4-BE49-F238E27FC236}">
                  <a16:creationId xmlns:a16="http://schemas.microsoft.com/office/drawing/2014/main" id="{6F1F43E2-6485-2E5E-2539-3CEA335D5153}"/>
                </a:ext>
              </a:extLst>
            </p:cNvPr>
            <p:cNvSpPr>
              <a:spLocks noChangeArrowheads="1"/>
            </p:cNvSpPr>
            <p:nvPr/>
          </p:nvSpPr>
          <p:spPr bwMode="auto">
            <a:xfrm>
              <a:off x="3653" y="1296"/>
              <a:ext cx="218" cy="214"/>
            </a:xfrm>
            <a:prstGeom prst="ellipse">
              <a:avLst/>
            </a:prstGeom>
            <a:solidFill>
              <a:schemeClr val="bg1">
                <a:lumMod val="85000"/>
                <a:alpha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a-ES" altLang="es-ES" sz="3200" i="1" dirty="0">
                <a:solidFill>
                  <a:prstClr val="black"/>
                </a:solidFill>
                <a:latin typeface="Arial" panose="020B0604020202020204" pitchFamily="34" charset="0"/>
                <a:cs typeface="Arial" panose="020B0604020202020204" pitchFamily="34" charset="0"/>
              </a:endParaRPr>
            </a:p>
          </p:txBody>
        </p:sp>
        <p:sp>
          <p:nvSpPr>
            <p:cNvPr id="7" name="Oval 580">
              <a:extLst>
                <a:ext uri="{FF2B5EF4-FFF2-40B4-BE49-F238E27FC236}">
                  <a16:creationId xmlns:a16="http://schemas.microsoft.com/office/drawing/2014/main" id="{A9FD37FD-424E-7278-7E63-98A8379D3A23}"/>
                </a:ext>
              </a:extLst>
            </p:cNvPr>
            <p:cNvSpPr>
              <a:spLocks noChangeArrowheads="1"/>
            </p:cNvSpPr>
            <p:nvPr/>
          </p:nvSpPr>
          <p:spPr bwMode="auto">
            <a:xfrm>
              <a:off x="3658" y="1301"/>
              <a:ext cx="194" cy="189"/>
            </a:xfrm>
            <a:prstGeom prst="ellipse">
              <a:avLst/>
            </a:pr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a-ES" altLang="es-ES" sz="3200" i="1" dirty="0">
                <a:solidFill>
                  <a:prstClr val="black"/>
                </a:solidFill>
                <a:latin typeface="Arial" panose="020B0604020202020204" pitchFamily="34" charset="0"/>
                <a:cs typeface="Arial" panose="020B0604020202020204" pitchFamily="34" charset="0"/>
              </a:endParaRPr>
            </a:p>
          </p:txBody>
        </p:sp>
      </p:grpSp>
      <p:grpSp>
        <p:nvGrpSpPr>
          <p:cNvPr id="17" name="Group 172">
            <a:extLst>
              <a:ext uri="{FF2B5EF4-FFF2-40B4-BE49-F238E27FC236}">
                <a16:creationId xmlns:a16="http://schemas.microsoft.com/office/drawing/2014/main" id="{7F118B9F-65CA-4E1E-6803-F94B3F5AC2DD}"/>
              </a:ext>
            </a:extLst>
          </p:cNvPr>
          <p:cNvGrpSpPr>
            <a:grpSpLocks/>
          </p:cNvGrpSpPr>
          <p:nvPr/>
        </p:nvGrpSpPr>
        <p:grpSpPr bwMode="auto">
          <a:xfrm>
            <a:off x="3531535" y="4767433"/>
            <a:ext cx="246062" cy="225425"/>
            <a:chOff x="3759" y="1853"/>
            <a:chExt cx="96" cy="96"/>
          </a:xfrm>
        </p:grpSpPr>
        <p:sp>
          <p:nvSpPr>
            <p:cNvPr id="18" name="Oval 173">
              <a:extLst>
                <a:ext uri="{FF2B5EF4-FFF2-40B4-BE49-F238E27FC236}">
                  <a16:creationId xmlns:a16="http://schemas.microsoft.com/office/drawing/2014/main" id="{FBACB616-B9CB-308E-1797-B6927FBD46B6}"/>
                </a:ext>
              </a:extLst>
            </p:cNvPr>
            <p:cNvSpPr>
              <a:spLocks noChangeArrowheads="1"/>
            </p:cNvSpPr>
            <p:nvPr/>
          </p:nvSpPr>
          <p:spPr bwMode="auto">
            <a:xfrm>
              <a:off x="3759" y="1853"/>
              <a:ext cx="96" cy="96"/>
            </a:xfrm>
            <a:prstGeom prst="ellipse">
              <a:avLst/>
            </a:prstGeom>
            <a:solidFill>
              <a:srgbClr val="AF006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a-ES" altLang="es-ES" sz="3200" i="1" dirty="0">
                <a:solidFill>
                  <a:prstClr val="black"/>
                </a:solidFill>
                <a:latin typeface="Arial" panose="020B0604020202020204" pitchFamily="34" charset="0"/>
                <a:cs typeface="Arial" panose="020B0604020202020204" pitchFamily="34" charset="0"/>
              </a:endParaRPr>
            </a:p>
          </p:txBody>
        </p:sp>
        <p:sp>
          <p:nvSpPr>
            <p:cNvPr id="19" name="Oval 174">
              <a:extLst>
                <a:ext uri="{FF2B5EF4-FFF2-40B4-BE49-F238E27FC236}">
                  <a16:creationId xmlns:a16="http://schemas.microsoft.com/office/drawing/2014/main" id="{FDDD9DF1-BF33-25DD-2FB4-E305F082C671}"/>
                </a:ext>
              </a:extLst>
            </p:cNvPr>
            <p:cNvSpPr>
              <a:spLocks noChangeArrowheads="1"/>
            </p:cNvSpPr>
            <p:nvPr/>
          </p:nvSpPr>
          <p:spPr bwMode="auto">
            <a:xfrm>
              <a:off x="3761" y="1853"/>
              <a:ext cx="87" cy="88"/>
            </a:xfrm>
            <a:prstGeom prst="ellipse">
              <a:avLst/>
            </a:prstGeom>
            <a:solidFill>
              <a:schemeClr val="accent1">
                <a:lumMod val="40000"/>
                <a:lumOff val="60000"/>
                <a:alpha val="3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a-ES" altLang="es-ES" sz="3200" i="1" dirty="0">
                <a:solidFill>
                  <a:prstClr val="black"/>
                </a:solidFill>
                <a:latin typeface="Arial" panose="020B0604020202020204" pitchFamily="34" charset="0"/>
                <a:cs typeface="Arial" panose="020B0604020202020204" pitchFamily="34" charset="0"/>
              </a:endParaRPr>
            </a:p>
          </p:txBody>
        </p:sp>
        <p:sp>
          <p:nvSpPr>
            <p:cNvPr id="20" name="Oval 175">
              <a:extLst>
                <a:ext uri="{FF2B5EF4-FFF2-40B4-BE49-F238E27FC236}">
                  <a16:creationId xmlns:a16="http://schemas.microsoft.com/office/drawing/2014/main" id="{7360A69E-E38F-8715-BFBC-5F9E56C6646E}"/>
                </a:ext>
              </a:extLst>
            </p:cNvPr>
            <p:cNvSpPr>
              <a:spLocks noChangeArrowheads="1"/>
            </p:cNvSpPr>
            <p:nvPr/>
          </p:nvSpPr>
          <p:spPr bwMode="auto">
            <a:xfrm>
              <a:off x="3763" y="1855"/>
              <a:ext cx="78" cy="78"/>
            </a:xfrm>
            <a:prstGeom prst="ellipse">
              <a:avLst/>
            </a:prstGeom>
            <a:solidFill>
              <a:schemeClr val="accent1">
                <a:lumMod val="40000"/>
                <a:lumOff val="60000"/>
                <a:alpha val="3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a-ES" altLang="es-ES" sz="3200" i="1" dirty="0">
                <a:solidFill>
                  <a:prstClr val="black"/>
                </a:solidFill>
                <a:latin typeface="Arial" panose="020B0604020202020204" pitchFamily="34" charset="0"/>
                <a:cs typeface="Arial" panose="020B0604020202020204" pitchFamily="34" charset="0"/>
              </a:endParaRPr>
            </a:p>
          </p:txBody>
        </p:sp>
      </p:grpSp>
      <p:grpSp>
        <p:nvGrpSpPr>
          <p:cNvPr id="29" name="Group 28">
            <a:extLst>
              <a:ext uri="{FF2B5EF4-FFF2-40B4-BE49-F238E27FC236}">
                <a16:creationId xmlns:a16="http://schemas.microsoft.com/office/drawing/2014/main" id="{B21957FB-512D-FE5A-B62A-5026343346A9}"/>
              </a:ext>
            </a:extLst>
          </p:cNvPr>
          <p:cNvGrpSpPr>
            <a:grpSpLocks/>
          </p:cNvGrpSpPr>
          <p:nvPr/>
        </p:nvGrpSpPr>
        <p:grpSpPr bwMode="auto">
          <a:xfrm>
            <a:off x="3340969" y="4553121"/>
            <a:ext cx="246062" cy="225425"/>
            <a:chOff x="3759" y="1853"/>
            <a:chExt cx="96" cy="96"/>
          </a:xfrm>
        </p:grpSpPr>
        <p:sp>
          <p:nvSpPr>
            <p:cNvPr id="30" name="Oval 29">
              <a:extLst>
                <a:ext uri="{FF2B5EF4-FFF2-40B4-BE49-F238E27FC236}">
                  <a16:creationId xmlns:a16="http://schemas.microsoft.com/office/drawing/2014/main" id="{ABABD918-FE15-562A-1369-E55083C1FC13}"/>
                </a:ext>
              </a:extLst>
            </p:cNvPr>
            <p:cNvSpPr>
              <a:spLocks noChangeArrowheads="1"/>
            </p:cNvSpPr>
            <p:nvPr/>
          </p:nvSpPr>
          <p:spPr bwMode="auto">
            <a:xfrm>
              <a:off x="3759" y="1853"/>
              <a:ext cx="96" cy="96"/>
            </a:xfrm>
            <a:prstGeom prst="ellipse">
              <a:avLst/>
            </a:prstGeom>
            <a:solidFill>
              <a:srgbClr val="AF006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a-ES" altLang="es-ES" sz="3200" i="1" dirty="0">
                <a:solidFill>
                  <a:prstClr val="black"/>
                </a:solidFill>
                <a:latin typeface="Arial" panose="020B0604020202020204" pitchFamily="34" charset="0"/>
                <a:cs typeface="Arial" panose="020B0604020202020204" pitchFamily="34" charset="0"/>
              </a:endParaRPr>
            </a:p>
          </p:txBody>
        </p:sp>
        <p:sp>
          <p:nvSpPr>
            <p:cNvPr id="31" name="Oval 30">
              <a:extLst>
                <a:ext uri="{FF2B5EF4-FFF2-40B4-BE49-F238E27FC236}">
                  <a16:creationId xmlns:a16="http://schemas.microsoft.com/office/drawing/2014/main" id="{425EDCEF-1CC5-0B27-9398-8FD1CC448D1B}"/>
                </a:ext>
              </a:extLst>
            </p:cNvPr>
            <p:cNvSpPr>
              <a:spLocks noChangeArrowheads="1"/>
            </p:cNvSpPr>
            <p:nvPr/>
          </p:nvSpPr>
          <p:spPr bwMode="auto">
            <a:xfrm>
              <a:off x="3761" y="1853"/>
              <a:ext cx="87" cy="88"/>
            </a:xfrm>
            <a:prstGeom prst="ellipse">
              <a:avLst/>
            </a:prstGeom>
            <a:solidFill>
              <a:schemeClr val="accent1">
                <a:lumMod val="40000"/>
                <a:lumOff val="60000"/>
                <a:alpha val="3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a-ES" altLang="es-ES" sz="3200" i="1" dirty="0">
                <a:solidFill>
                  <a:prstClr val="black"/>
                </a:solidFill>
                <a:latin typeface="Arial" panose="020B0604020202020204" pitchFamily="34" charset="0"/>
                <a:cs typeface="Arial" panose="020B0604020202020204" pitchFamily="34" charset="0"/>
              </a:endParaRPr>
            </a:p>
          </p:txBody>
        </p:sp>
        <p:sp>
          <p:nvSpPr>
            <p:cNvPr id="32" name="Oval 31">
              <a:extLst>
                <a:ext uri="{FF2B5EF4-FFF2-40B4-BE49-F238E27FC236}">
                  <a16:creationId xmlns:a16="http://schemas.microsoft.com/office/drawing/2014/main" id="{EEBF29F5-2184-8680-E279-C626132596B2}"/>
                </a:ext>
              </a:extLst>
            </p:cNvPr>
            <p:cNvSpPr>
              <a:spLocks noChangeArrowheads="1"/>
            </p:cNvSpPr>
            <p:nvPr/>
          </p:nvSpPr>
          <p:spPr bwMode="auto">
            <a:xfrm>
              <a:off x="3763" y="1855"/>
              <a:ext cx="78" cy="78"/>
            </a:xfrm>
            <a:prstGeom prst="ellipse">
              <a:avLst/>
            </a:prstGeom>
            <a:solidFill>
              <a:schemeClr val="accent1">
                <a:lumMod val="40000"/>
                <a:lumOff val="60000"/>
                <a:alpha val="3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a-ES" altLang="es-ES" sz="3200" i="1" dirty="0">
                <a:solidFill>
                  <a:prstClr val="black"/>
                </a:solidFill>
                <a:latin typeface="Arial" panose="020B0604020202020204" pitchFamily="34" charset="0"/>
                <a:cs typeface="Arial" panose="020B0604020202020204" pitchFamily="34" charset="0"/>
              </a:endParaRPr>
            </a:p>
          </p:txBody>
        </p:sp>
      </p:grpSp>
      <p:grpSp>
        <p:nvGrpSpPr>
          <p:cNvPr id="41" name="Group 378">
            <a:extLst>
              <a:ext uri="{FF2B5EF4-FFF2-40B4-BE49-F238E27FC236}">
                <a16:creationId xmlns:a16="http://schemas.microsoft.com/office/drawing/2014/main" id="{64585727-36E4-D0C9-C45B-70E37D2DC482}"/>
              </a:ext>
            </a:extLst>
          </p:cNvPr>
          <p:cNvGrpSpPr>
            <a:grpSpLocks/>
          </p:cNvGrpSpPr>
          <p:nvPr/>
        </p:nvGrpSpPr>
        <p:grpSpPr bwMode="auto">
          <a:xfrm>
            <a:off x="3667066" y="4614928"/>
            <a:ext cx="215900" cy="207963"/>
            <a:chOff x="3818" y="1738"/>
            <a:chExt cx="76" cy="77"/>
          </a:xfrm>
        </p:grpSpPr>
        <p:sp>
          <p:nvSpPr>
            <p:cNvPr id="42" name="Oval 379">
              <a:extLst>
                <a:ext uri="{FF2B5EF4-FFF2-40B4-BE49-F238E27FC236}">
                  <a16:creationId xmlns:a16="http://schemas.microsoft.com/office/drawing/2014/main" id="{3D1C119D-D45A-D218-6996-91C6619408DC}"/>
                </a:ext>
              </a:extLst>
            </p:cNvPr>
            <p:cNvSpPr>
              <a:spLocks noChangeArrowheads="1"/>
            </p:cNvSpPr>
            <p:nvPr/>
          </p:nvSpPr>
          <p:spPr bwMode="auto">
            <a:xfrm>
              <a:off x="3818" y="1738"/>
              <a:ext cx="76" cy="77"/>
            </a:xfrm>
            <a:prstGeom prst="ellipse">
              <a:avLst/>
            </a:prstGeom>
            <a:solidFill>
              <a:srgbClr val="00A09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a-ES" altLang="es-ES" sz="3200" i="1" dirty="0">
                <a:solidFill>
                  <a:prstClr val="black"/>
                </a:solidFill>
                <a:latin typeface="Arial" panose="020B0604020202020204" pitchFamily="34" charset="0"/>
                <a:cs typeface="Arial" panose="020B0604020202020204" pitchFamily="34" charset="0"/>
              </a:endParaRPr>
            </a:p>
          </p:txBody>
        </p:sp>
        <p:sp>
          <p:nvSpPr>
            <p:cNvPr id="43" name="Oval 380">
              <a:extLst>
                <a:ext uri="{FF2B5EF4-FFF2-40B4-BE49-F238E27FC236}">
                  <a16:creationId xmlns:a16="http://schemas.microsoft.com/office/drawing/2014/main" id="{8602B58F-71AF-0306-B7E4-BA401FB1BF2C}"/>
                </a:ext>
              </a:extLst>
            </p:cNvPr>
            <p:cNvSpPr>
              <a:spLocks noChangeArrowheads="1"/>
            </p:cNvSpPr>
            <p:nvPr/>
          </p:nvSpPr>
          <p:spPr bwMode="auto">
            <a:xfrm>
              <a:off x="3819" y="1738"/>
              <a:ext cx="70" cy="70"/>
            </a:xfrm>
            <a:prstGeom prst="ellipse">
              <a:avLst/>
            </a:prstGeom>
            <a:solidFill>
              <a:srgbClr val="78BDCC">
                <a:alpha val="5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a-ES" altLang="es-ES" sz="3200" i="1" dirty="0">
                <a:solidFill>
                  <a:prstClr val="black"/>
                </a:solidFill>
                <a:latin typeface="Arial" panose="020B0604020202020204" pitchFamily="34" charset="0"/>
                <a:cs typeface="Arial" panose="020B0604020202020204" pitchFamily="34" charset="0"/>
              </a:endParaRPr>
            </a:p>
          </p:txBody>
        </p:sp>
        <p:sp>
          <p:nvSpPr>
            <p:cNvPr id="44" name="Oval 381">
              <a:extLst>
                <a:ext uri="{FF2B5EF4-FFF2-40B4-BE49-F238E27FC236}">
                  <a16:creationId xmlns:a16="http://schemas.microsoft.com/office/drawing/2014/main" id="{533E66A1-AC5D-964C-7AC3-30F46950F8A2}"/>
                </a:ext>
              </a:extLst>
            </p:cNvPr>
            <p:cNvSpPr>
              <a:spLocks noChangeArrowheads="1"/>
            </p:cNvSpPr>
            <p:nvPr/>
          </p:nvSpPr>
          <p:spPr bwMode="auto">
            <a:xfrm>
              <a:off x="3820" y="1740"/>
              <a:ext cx="63" cy="62"/>
            </a:xfrm>
            <a:prstGeom prst="ellipse">
              <a:avLst/>
            </a:prstGeom>
            <a:solidFill>
              <a:srgbClr val="78BD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a-ES" altLang="es-ES" sz="3200" i="1" dirty="0">
                <a:solidFill>
                  <a:prstClr val="black"/>
                </a:solidFill>
                <a:latin typeface="Arial" panose="020B0604020202020204" pitchFamily="34" charset="0"/>
                <a:cs typeface="Arial" panose="020B0604020202020204" pitchFamily="34" charset="0"/>
              </a:endParaRPr>
            </a:p>
          </p:txBody>
        </p:sp>
      </p:grpSp>
      <p:grpSp>
        <p:nvGrpSpPr>
          <p:cNvPr id="53" name="Group 378">
            <a:extLst>
              <a:ext uri="{FF2B5EF4-FFF2-40B4-BE49-F238E27FC236}">
                <a16:creationId xmlns:a16="http://schemas.microsoft.com/office/drawing/2014/main" id="{A8C754BE-DD6F-F058-04F0-CF39EC234561}"/>
              </a:ext>
            </a:extLst>
          </p:cNvPr>
          <p:cNvGrpSpPr>
            <a:grpSpLocks/>
          </p:cNvGrpSpPr>
          <p:nvPr/>
        </p:nvGrpSpPr>
        <p:grpSpPr bwMode="auto">
          <a:xfrm>
            <a:off x="3490194" y="4368970"/>
            <a:ext cx="215900" cy="207962"/>
            <a:chOff x="3818" y="1738"/>
            <a:chExt cx="76" cy="77"/>
          </a:xfrm>
        </p:grpSpPr>
        <p:sp>
          <p:nvSpPr>
            <p:cNvPr id="54" name="Oval 379">
              <a:extLst>
                <a:ext uri="{FF2B5EF4-FFF2-40B4-BE49-F238E27FC236}">
                  <a16:creationId xmlns:a16="http://schemas.microsoft.com/office/drawing/2014/main" id="{B45B3721-2DC6-DE52-5DA0-2CC626F73D00}"/>
                </a:ext>
              </a:extLst>
            </p:cNvPr>
            <p:cNvSpPr>
              <a:spLocks noChangeArrowheads="1"/>
            </p:cNvSpPr>
            <p:nvPr/>
          </p:nvSpPr>
          <p:spPr bwMode="auto">
            <a:xfrm>
              <a:off x="3818" y="1738"/>
              <a:ext cx="76" cy="77"/>
            </a:xfrm>
            <a:prstGeom prst="ellipse">
              <a:avLst/>
            </a:prstGeom>
            <a:solidFill>
              <a:srgbClr val="00A09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a-ES" altLang="es-ES" sz="3200" i="1" dirty="0">
                <a:solidFill>
                  <a:prstClr val="black"/>
                </a:solidFill>
                <a:latin typeface="Arial" panose="020B0604020202020204" pitchFamily="34" charset="0"/>
                <a:cs typeface="Arial" panose="020B0604020202020204" pitchFamily="34" charset="0"/>
              </a:endParaRPr>
            </a:p>
          </p:txBody>
        </p:sp>
        <p:sp>
          <p:nvSpPr>
            <p:cNvPr id="55" name="Oval 380">
              <a:extLst>
                <a:ext uri="{FF2B5EF4-FFF2-40B4-BE49-F238E27FC236}">
                  <a16:creationId xmlns:a16="http://schemas.microsoft.com/office/drawing/2014/main" id="{52F758E9-5463-AAC0-0F70-74D5969174FC}"/>
                </a:ext>
              </a:extLst>
            </p:cNvPr>
            <p:cNvSpPr>
              <a:spLocks noChangeArrowheads="1"/>
            </p:cNvSpPr>
            <p:nvPr/>
          </p:nvSpPr>
          <p:spPr bwMode="auto">
            <a:xfrm>
              <a:off x="3819" y="1738"/>
              <a:ext cx="70" cy="70"/>
            </a:xfrm>
            <a:prstGeom prst="ellipse">
              <a:avLst/>
            </a:prstGeom>
            <a:solidFill>
              <a:srgbClr val="78BDCC">
                <a:alpha val="5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a-ES" altLang="es-ES" sz="3200" i="1" dirty="0">
                <a:solidFill>
                  <a:prstClr val="black"/>
                </a:solidFill>
                <a:latin typeface="Arial" panose="020B0604020202020204" pitchFamily="34" charset="0"/>
                <a:cs typeface="Arial" panose="020B0604020202020204" pitchFamily="34" charset="0"/>
              </a:endParaRPr>
            </a:p>
          </p:txBody>
        </p:sp>
        <p:sp>
          <p:nvSpPr>
            <p:cNvPr id="56" name="Oval 381">
              <a:extLst>
                <a:ext uri="{FF2B5EF4-FFF2-40B4-BE49-F238E27FC236}">
                  <a16:creationId xmlns:a16="http://schemas.microsoft.com/office/drawing/2014/main" id="{54C8F75C-B795-9371-C8BE-9C153EB9B2B4}"/>
                </a:ext>
              </a:extLst>
            </p:cNvPr>
            <p:cNvSpPr>
              <a:spLocks noChangeArrowheads="1"/>
            </p:cNvSpPr>
            <p:nvPr/>
          </p:nvSpPr>
          <p:spPr bwMode="auto">
            <a:xfrm>
              <a:off x="3820" y="1740"/>
              <a:ext cx="63" cy="62"/>
            </a:xfrm>
            <a:prstGeom prst="ellipse">
              <a:avLst/>
            </a:prstGeom>
            <a:solidFill>
              <a:srgbClr val="78BD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a-ES" altLang="es-ES" sz="3200" i="1" dirty="0">
                <a:solidFill>
                  <a:prstClr val="black"/>
                </a:solidFill>
                <a:latin typeface="Arial" panose="020B0604020202020204" pitchFamily="34" charset="0"/>
                <a:cs typeface="Arial" panose="020B0604020202020204" pitchFamily="34" charset="0"/>
              </a:endParaRPr>
            </a:p>
          </p:txBody>
        </p:sp>
      </p:grpSp>
      <p:grpSp>
        <p:nvGrpSpPr>
          <p:cNvPr id="129" name="Group 577">
            <a:extLst>
              <a:ext uri="{FF2B5EF4-FFF2-40B4-BE49-F238E27FC236}">
                <a16:creationId xmlns:a16="http://schemas.microsoft.com/office/drawing/2014/main" id="{411A6274-8B9C-2DE3-1AE8-405E7B476A2A}"/>
              </a:ext>
            </a:extLst>
          </p:cNvPr>
          <p:cNvGrpSpPr>
            <a:grpSpLocks/>
          </p:cNvGrpSpPr>
          <p:nvPr/>
        </p:nvGrpSpPr>
        <p:grpSpPr bwMode="auto">
          <a:xfrm>
            <a:off x="3727538" y="4861096"/>
            <a:ext cx="365125" cy="390525"/>
            <a:chOff x="3648" y="1296"/>
            <a:chExt cx="240" cy="233"/>
          </a:xfrm>
        </p:grpSpPr>
        <p:sp>
          <p:nvSpPr>
            <p:cNvPr id="130" name="Oval 578">
              <a:extLst>
                <a:ext uri="{FF2B5EF4-FFF2-40B4-BE49-F238E27FC236}">
                  <a16:creationId xmlns:a16="http://schemas.microsoft.com/office/drawing/2014/main" id="{6640CEA5-BB9F-842A-594F-B2A0209D8413}"/>
                </a:ext>
              </a:extLst>
            </p:cNvPr>
            <p:cNvSpPr>
              <a:spLocks noChangeArrowheads="1"/>
            </p:cNvSpPr>
            <p:nvPr/>
          </p:nvSpPr>
          <p:spPr bwMode="auto">
            <a:xfrm>
              <a:off x="3648" y="1296"/>
              <a:ext cx="240" cy="233"/>
            </a:xfrm>
            <a:prstGeom prst="ellipse">
              <a:avLst/>
            </a:prstGeom>
            <a:solidFill>
              <a:schemeClr val="bg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a-ES" altLang="es-ES" sz="3200" i="1" dirty="0">
                <a:solidFill>
                  <a:prstClr val="black"/>
                </a:solidFill>
                <a:latin typeface="Arial" panose="020B0604020202020204" pitchFamily="34" charset="0"/>
                <a:cs typeface="Arial" panose="020B0604020202020204" pitchFamily="34" charset="0"/>
              </a:endParaRPr>
            </a:p>
          </p:txBody>
        </p:sp>
        <p:sp>
          <p:nvSpPr>
            <p:cNvPr id="131" name="Oval 579">
              <a:extLst>
                <a:ext uri="{FF2B5EF4-FFF2-40B4-BE49-F238E27FC236}">
                  <a16:creationId xmlns:a16="http://schemas.microsoft.com/office/drawing/2014/main" id="{D7DA3BA4-2A7B-C781-0A1E-A008C0AE9B3A}"/>
                </a:ext>
              </a:extLst>
            </p:cNvPr>
            <p:cNvSpPr>
              <a:spLocks noChangeArrowheads="1"/>
            </p:cNvSpPr>
            <p:nvPr/>
          </p:nvSpPr>
          <p:spPr bwMode="auto">
            <a:xfrm>
              <a:off x="3653" y="1296"/>
              <a:ext cx="218" cy="214"/>
            </a:xfrm>
            <a:prstGeom prst="ellipse">
              <a:avLst/>
            </a:prstGeom>
            <a:solidFill>
              <a:schemeClr val="bg1">
                <a:lumMod val="85000"/>
                <a:alpha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a-ES" altLang="es-ES" sz="3200" i="1" dirty="0">
                <a:solidFill>
                  <a:prstClr val="black"/>
                </a:solidFill>
                <a:latin typeface="Arial" panose="020B0604020202020204" pitchFamily="34" charset="0"/>
                <a:cs typeface="Arial" panose="020B0604020202020204" pitchFamily="34" charset="0"/>
              </a:endParaRPr>
            </a:p>
          </p:txBody>
        </p:sp>
        <p:sp>
          <p:nvSpPr>
            <p:cNvPr id="132" name="Oval 580">
              <a:extLst>
                <a:ext uri="{FF2B5EF4-FFF2-40B4-BE49-F238E27FC236}">
                  <a16:creationId xmlns:a16="http://schemas.microsoft.com/office/drawing/2014/main" id="{8ECAF1C9-BB4C-A3D5-C9C2-8B52565F58D9}"/>
                </a:ext>
              </a:extLst>
            </p:cNvPr>
            <p:cNvSpPr>
              <a:spLocks noChangeArrowheads="1"/>
            </p:cNvSpPr>
            <p:nvPr/>
          </p:nvSpPr>
          <p:spPr bwMode="auto">
            <a:xfrm>
              <a:off x="3658" y="1301"/>
              <a:ext cx="194" cy="189"/>
            </a:xfrm>
            <a:prstGeom prst="ellipse">
              <a:avLst/>
            </a:pr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a-ES" altLang="es-ES" sz="3200" i="1" dirty="0">
                <a:solidFill>
                  <a:prstClr val="black"/>
                </a:solidFill>
                <a:latin typeface="Arial" panose="020B0604020202020204" pitchFamily="34" charset="0"/>
                <a:cs typeface="Arial" panose="020B0604020202020204" pitchFamily="34" charset="0"/>
              </a:endParaRPr>
            </a:p>
          </p:txBody>
        </p:sp>
      </p:grpSp>
      <p:grpSp>
        <p:nvGrpSpPr>
          <p:cNvPr id="141" name="Group 172">
            <a:extLst>
              <a:ext uri="{FF2B5EF4-FFF2-40B4-BE49-F238E27FC236}">
                <a16:creationId xmlns:a16="http://schemas.microsoft.com/office/drawing/2014/main" id="{D2889CCE-7493-C274-EDB2-F2AEB6EE4F78}"/>
              </a:ext>
            </a:extLst>
          </p:cNvPr>
          <p:cNvGrpSpPr>
            <a:grpSpLocks/>
          </p:cNvGrpSpPr>
          <p:nvPr/>
        </p:nvGrpSpPr>
        <p:grpSpPr bwMode="auto">
          <a:xfrm>
            <a:off x="3779719" y="5113595"/>
            <a:ext cx="246063" cy="225425"/>
            <a:chOff x="3759" y="1853"/>
            <a:chExt cx="96" cy="96"/>
          </a:xfrm>
        </p:grpSpPr>
        <p:sp>
          <p:nvSpPr>
            <p:cNvPr id="142" name="Oval 173">
              <a:extLst>
                <a:ext uri="{FF2B5EF4-FFF2-40B4-BE49-F238E27FC236}">
                  <a16:creationId xmlns:a16="http://schemas.microsoft.com/office/drawing/2014/main" id="{42342665-CFD1-D40F-CD4E-165BEA2613DA}"/>
                </a:ext>
              </a:extLst>
            </p:cNvPr>
            <p:cNvSpPr>
              <a:spLocks noChangeArrowheads="1"/>
            </p:cNvSpPr>
            <p:nvPr/>
          </p:nvSpPr>
          <p:spPr bwMode="auto">
            <a:xfrm>
              <a:off x="3759" y="1853"/>
              <a:ext cx="96" cy="96"/>
            </a:xfrm>
            <a:prstGeom prst="ellipse">
              <a:avLst/>
            </a:prstGeom>
            <a:solidFill>
              <a:srgbClr val="AF006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a-ES" altLang="es-ES" sz="3200" i="1" dirty="0">
                <a:solidFill>
                  <a:prstClr val="black"/>
                </a:solidFill>
                <a:latin typeface="Arial" panose="020B0604020202020204" pitchFamily="34" charset="0"/>
                <a:cs typeface="Arial" panose="020B0604020202020204" pitchFamily="34" charset="0"/>
              </a:endParaRPr>
            </a:p>
          </p:txBody>
        </p:sp>
        <p:sp>
          <p:nvSpPr>
            <p:cNvPr id="143" name="Oval 174">
              <a:extLst>
                <a:ext uri="{FF2B5EF4-FFF2-40B4-BE49-F238E27FC236}">
                  <a16:creationId xmlns:a16="http://schemas.microsoft.com/office/drawing/2014/main" id="{1F50FE5C-E12E-F8E7-7EEE-137D5081A297}"/>
                </a:ext>
              </a:extLst>
            </p:cNvPr>
            <p:cNvSpPr>
              <a:spLocks noChangeArrowheads="1"/>
            </p:cNvSpPr>
            <p:nvPr/>
          </p:nvSpPr>
          <p:spPr bwMode="auto">
            <a:xfrm>
              <a:off x="3761" y="1853"/>
              <a:ext cx="87" cy="88"/>
            </a:xfrm>
            <a:prstGeom prst="ellipse">
              <a:avLst/>
            </a:prstGeom>
            <a:solidFill>
              <a:schemeClr val="accent1">
                <a:lumMod val="40000"/>
                <a:lumOff val="60000"/>
                <a:alpha val="3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a-ES" altLang="es-ES" sz="3200" i="1" dirty="0">
                <a:solidFill>
                  <a:prstClr val="black"/>
                </a:solidFill>
                <a:latin typeface="Arial" panose="020B0604020202020204" pitchFamily="34" charset="0"/>
                <a:cs typeface="Arial" panose="020B0604020202020204" pitchFamily="34" charset="0"/>
              </a:endParaRPr>
            </a:p>
          </p:txBody>
        </p:sp>
        <p:sp>
          <p:nvSpPr>
            <p:cNvPr id="144" name="Oval 175">
              <a:extLst>
                <a:ext uri="{FF2B5EF4-FFF2-40B4-BE49-F238E27FC236}">
                  <a16:creationId xmlns:a16="http://schemas.microsoft.com/office/drawing/2014/main" id="{437B4F26-27C4-2A47-6D93-6F036C14E24B}"/>
                </a:ext>
              </a:extLst>
            </p:cNvPr>
            <p:cNvSpPr>
              <a:spLocks noChangeArrowheads="1"/>
            </p:cNvSpPr>
            <p:nvPr/>
          </p:nvSpPr>
          <p:spPr bwMode="auto">
            <a:xfrm>
              <a:off x="3763" y="1855"/>
              <a:ext cx="78" cy="78"/>
            </a:xfrm>
            <a:prstGeom prst="ellipse">
              <a:avLst/>
            </a:prstGeom>
            <a:solidFill>
              <a:schemeClr val="accent1">
                <a:lumMod val="40000"/>
                <a:lumOff val="60000"/>
                <a:alpha val="3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a-ES" altLang="es-ES" sz="3200" i="1" dirty="0">
                <a:solidFill>
                  <a:prstClr val="black"/>
                </a:solidFill>
                <a:latin typeface="Arial" panose="020B0604020202020204" pitchFamily="34" charset="0"/>
                <a:cs typeface="Arial" panose="020B0604020202020204" pitchFamily="34" charset="0"/>
              </a:endParaRPr>
            </a:p>
          </p:txBody>
        </p:sp>
      </p:grpSp>
      <p:grpSp>
        <p:nvGrpSpPr>
          <p:cNvPr id="154" name="Group 28">
            <a:extLst>
              <a:ext uri="{FF2B5EF4-FFF2-40B4-BE49-F238E27FC236}">
                <a16:creationId xmlns:a16="http://schemas.microsoft.com/office/drawing/2014/main" id="{9246FDB2-36CF-266E-4780-2E736061666F}"/>
              </a:ext>
            </a:extLst>
          </p:cNvPr>
          <p:cNvGrpSpPr>
            <a:grpSpLocks/>
          </p:cNvGrpSpPr>
          <p:nvPr/>
        </p:nvGrpSpPr>
        <p:grpSpPr bwMode="auto">
          <a:xfrm>
            <a:off x="3688932" y="4918246"/>
            <a:ext cx="246062" cy="225425"/>
            <a:chOff x="3759" y="1853"/>
            <a:chExt cx="96" cy="96"/>
          </a:xfrm>
        </p:grpSpPr>
        <p:sp>
          <p:nvSpPr>
            <p:cNvPr id="155" name="Oval 29">
              <a:extLst>
                <a:ext uri="{FF2B5EF4-FFF2-40B4-BE49-F238E27FC236}">
                  <a16:creationId xmlns:a16="http://schemas.microsoft.com/office/drawing/2014/main" id="{E756D768-E562-99CA-05B4-F1BC8AFC8192}"/>
                </a:ext>
              </a:extLst>
            </p:cNvPr>
            <p:cNvSpPr>
              <a:spLocks noChangeArrowheads="1"/>
            </p:cNvSpPr>
            <p:nvPr/>
          </p:nvSpPr>
          <p:spPr bwMode="auto">
            <a:xfrm>
              <a:off x="3759" y="1853"/>
              <a:ext cx="96" cy="96"/>
            </a:xfrm>
            <a:prstGeom prst="ellipse">
              <a:avLst/>
            </a:prstGeom>
            <a:solidFill>
              <a:srgbClr val="AF006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a-ES" altLang="es-ES" sz="3200" i="1" dirty="0">
                <a:solidFill>
                  <a:prstClr val="black"/>
                </a:solidFill>
                <a:latin typeface="Arial" panose="020B0604020202020204" pitchFamily="34" charset="0"/>
                <a:cs typeface="Arial" panose="020B0604020202020204" pitchFamily="34" charset="0"/>
              </a:endParaRPr>
            </a:p>
          </p:txBody>
        </p:sp>
        <p:sp>
          <p:nvSpPr>
            <p:cNvPr id="156" name="Oval 30">
              <a:extLst>
                <a:ext uri="{FF2B5EF4-FFF2-40B4-BE49-F238E27FC236}">
                  <a16:creationId xmlns:a16="http://schemas.microsoft.com/office/drawing/2014/main" id="{A7BC4B88-448D-E71F-473D-A3A8B39F5129}"/>
                </a:ext>
              </a:extLst>
            </p:cNvPr>
            <p:cNvSpPr>
              <a:spLocks noChangeArrowheads="1"/>
            </p:cNvSpPr>
            <p:nvPr/>
          </p:nvSpPr>
          <p:spPr bwMode="auto">
            <a:xfrm>
              <a:off x="3761" y="1853"/>
              <a:ext cx="87" cy="88"/>
            </a:xfrm>
            <a:prstGeom prst="ellipse">
              <a:avLst/>
            </a:prstGeom>
            <a:solidFill>
              <a:schemeClr val="accent1">
                <a:lumMod val="40000"/>
                <a:lumOff val="60000"/>
                <a:alpha val="3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a-ES" altLang="es-ES" sz="3200" i="1" dirty="0">
                <a:solidFill>
                  <a:prstClr val="black"/>
                </a:solidFill>
                <a:latin typeface="Arial" panose="020B0604020202020204" pitchFamily="34" charset="0"/>
                <a:cs typeface="Arial" panose="020B0604020202020204" pitchFamily="34" charset="0"/>
              </a:endParaRPr>
            </a:p>
          </p:txBody>
        </p:sp>
        <p:sp>
          <p:nvSpPr>
            <p:cNvPr id="157" name="Oval 31">
              <a:extLst>
                <a:ext uri="{FF2B5EF4-FFF2-40B4-BE49-F238E27FC236}">
                  <a16:creationId xmlns:a16="http://schemas.microsoft.com/office/drawing/2014/main" id="{8761F30D-D605-F340-2252-F965992165CB}"/>
                </a:ext>
              </a:extLst>
            </p:cNvPr>
            <p:cNvSpPr>
              <a:spLocks noChangeArrowheads="1"/>
            </p:cNvSpPr>
            <p:nvPr/>
          </p:nvSpPr>
          <p:spPr bwMode="auto">
            <a:xfrm>
              <a:off x="3763" y="1855"/>
              <a:ext cx="78" cy="78"/>
            </a:xfrm>
            <a:prstGeom prst="ellipse">
              <a:avLst/>
            </a:prstGeom>
            <a:solidFill>
              <a:schemeClr val="accent1">
                <a:lumMod val="40000"/>
                <a:lumOff val="60000"/>
                <a:alpha val="3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a-ES" altLang="es-ES" sz="3200" i="1" dirty="0">
                <a:solidFill>
                  <a:prstClr val="black"/>
                </a:solidFill>
                <a:latin typeface="Arial" panose="020B0604020202020204" pitchFamily="34" charset="0"/>
                <a:cs typeface="Arial" panose="020B0604020202020204" pitchFamily="34" charset="0"/>
              </a:endParaRPr>
            </a:p>
          </p:txBody>
        </p:sp>
      </p:grpSp>
      <p:grpSp>
        <p:nvGrpSpPr>
          <p:cNvPr id="166" name="Group 378">
            <a:extLst>
              <a:ext uri="{FF2B5EF4-FFF2-40B4-BE49-F238E27FC236}">
                <a16:creationId xmlns:a16="http://schemas.microsoft.com/office/drawing/2014/main" id="{A2B56741-0B8D-0B06-C7F0-A65611D78035}"/>
              </a:ext>
            </a:extLst>
          </p:cNvPr>
          <p:cNvGrpSpPr>
            <a:grpSpLocks/>
          </p:cNvGrpSpPr>
          <p:nvPr/>
        </p:nvGrpSpPr>
        <p:grpSpPr bwMode="auto">
          <a:xfrm>
            <a:off x="4018831" y="4992858"/>
            <a:ext cx="215900" cy="207963"/>
            <a:chOff x="3818" y="1738"/>
            <a:chExt cx="76" cy="77"/>
          </a:xfrm>
        </p:grpSpPr>
        <p:sp>
          <p:nvSpPr>
            <p:cNvPr id="167" name="Oval 379">
              <a:extLst>
                <a:ext uri="{FF2B5EF4-FFF2-40B4-BE49-F238E27FC236}">
                  <a16:creationId xmlns:a16="http://schemas.microsoft.com/office/drawing/2014/main" id="{0C88C06E-C63B-521A-E1DC-2B1DF2C26581}"/>
                </a:ext>
              </a:extLst>
            </p:cNvPr>
            <p:cNvSpPr>
              <a:spLocks noChangeArrowheads="1"/>
            </p:cNvSpPr>
            <p:nvPr/>
          </p:nvSpPr>
          <p:spPr bwMode="auto">
            <a:xfrm>
              <a:off x="3818" y="1738"/>
              <a:ext cx="76" cy="77"/>
            </a:xfrm>
            <a:prstGeom prst="ellipse">
              <a:avLst/>
            </a:prstGeom>
            <a:solidFill>
              <a:srgbClr val="00A09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a-ES" altLang="es-ES" sz="3200" i="1" dirty="0">
                <a:solidFill>
                  <a:prstClr val="black"/>
                </a:solidFill>
                <a:latin typeface="Arial" panose="020B0604020202020204" pitchFamily="34" charset="0"/>
                <a:cs typeface="Arial" panose="020B0604020202020204" pitchFamily="34" charset="0"/>
              </a:endParaRPr>
            </a:p>
          </p:txBody>
        </p:sp>
        <p:sp>
          <p:nvSpPr>
            <p:cNvPr id="168" name="Oval 380">
              <a:extLst>
                <a:ext uri="{FF2B5EF4-FFF2-40B4-BE49-F238E27FC236}">
                  <a16:creationId xmlns:a16="http://schemas.microsoft.com/office/drawing/2014/main" id="{1DF4F1E0-3947-19C0-A926-D0721DB9295D}"/>
                </a:ext>
              </a:extLst>
            </p:cNvPr>
            <p:cNvSpPr>
              <a:spLocks noChangeArrowheads="1"/>
            </p:cNvSpPr>
            <p:nvPr/>
          </p:nvSpPr>
          <p:spPr bwMode="auto">
            <a:xfrm>
              <a:off x="3819" y="1738"/>
              <a:ext cx="70" cy="70"/>
            </a:xfrm>
            <a:prstGeom prst="ellipse">
              <a:avLst/>
            </a:prstGeom>
            <a:solidFill>
              <a:srgbClr val="78BDCC">
                <a:alpha val="5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a-ES" altLang="es-ES" sz="3200" i="1" dirty="0">
                <a:solidFill>
                  <a:prstClr val="black"/>
                </a:solidFill>
                <a:latin typeface="Arial" panose="020B0604020202020204" pitchFamily="34" charset="0"/>
                <a:cs typeface="Arial" panose="020B0604020202020204" pitchFamily="34" charset="0"/>
              </a:endParaRPr>
            </a:p>
          </p:txBody>
        </p:sp>
        <p:sp>
          <p:nvSpPr>
            <p:cNvPr id="169" name="Oval 381">
              <a:extLst>
                <a:ext uri="{FF2B5EF4-FFF2-40B4-BE49-F238E27FC236}">
                  <a16:creationId xmlns:a16="http://schemas.microsoft.com/office/drawing/2014/main" id="{6B63F982-5EB0-C9DF-933F-FFE8C50B7643}"/>
                </a:ext>
              </a:extLst>
            </p:cNvPr>
            <p:cNvSpPr>
              <a:spLocks noChangeArrowheads="1"/>
            </p:cNvSpPr>
            <p:nvPr/>
          </p:nvSpPr>
          <p:spPr bwMode="auto">
            <a:xfrm>
              <a:off x="3820" y="1740"/>
              <a:ext cx="63" cy="62"/>
            </a:xfrm>
            <a:prstGeom prst="ellipse">
              <a:avLst/>
            </a:prstGeom>
            <a:solidFill>
              <a:srgbClr val="78BD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a-ES" altLang="es-ES" sz="3200" i="1" dirty="0">
                <a:solidFill>
                  <a:prstClr val="black"/>
                </a:solidFill>
                <a:latin typeface="Arial" panose="020B0604020202020204" pitchFamily="34" charset="0"/>
                <a:cs typeface="Arial" panose="020B0604020202020204" pitchFamily="34" charset="0"/>
              </a:endParaRPr>
            </a:p>
          </p:txBody>
        </p:sp>
      </p:grpSp>
      <p:grpSp>
        <p:nvGrpSpPr>
          <p:cNvPr id="178" name="Group 378">
            <a:extLst>
              <a:ext uri="{FF2B5EF4-FFF2-40B4-BE49-F238E27FC236}">
                <a16:creationId xmlns:a16="http://schemas.microsoft.com/office/drawing/2014/main" id="{383E7509-22EB-8BB6-CAD3-0853D240AE48}"/>
              </a:ext>
            </a:extLst>
          </p:cNvPr>
          <p:cNvGrpSpPr>
            <a:grpSpLocks/>
          </p:cNvGrpSpPr>
          <p:nvPr/>
        </p:nvGrpSpPr>
        <p:grpSpPr bwMode="auto">
          <a:xfrm>
            <a:off x="3912271" y="4715560"/>
            <a:ext cx="215900" cy="207962"/>
            <a:chOff x="3818" y="1738"/>
            <a:chExt cx="76" cy="77"/>
          </a:xfrm>
        </p:grpSpPr>
        <p:sp>
          <p:nvSpPr>
            <p:cNvPr id="179" name="Oval 379">
              <a:extLst>
                <a:ext uri="{FF2B5EF4-FFF2-40B4-BE49-F238E27FC236}">
                  <a16:creationId xmlns:a16="http://schemas.microsoft.com/office/drawing/2014/main" id="{773A1D41-8BAF-E401-EA6D-8AFA815C7D8D}"/>
                </a:ext>
              </a:extLst>
            </p:cNvPr>
            <p:cNvSpPr>
              <a:spLocks noChangeArrowheads="1"/>
            </p:cNvSpPr>
            <p:nvPr/>
          </p:nvSpPr>
          <p:spPr bwMode="auto">
            <a:xfrm>
              <a:off x="3818" y="1738"/>
              <a:ext cx="76" cy="77"/>
            </a:xfrm>
            <a:prstGeom prst="ellipse">
              <a:avLst/>
            </a:prstGeom>
            <a:solidFill>
              <a:srgbClr val="00A09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a-ES" altLang="es-ES" sz="3200" i="1" dirty="0">
                <a:solidFill>
                  <a:prstClr val="black"/>
                </a:solidFill>
                <a:latin typeface="Arial" panose="020B0604020202020204" pitchFamily="34" charset="0"/>
                <a:cs typeface="Arial" panose="020B0604020202020204" pitchFamily="34" charset="0"/>
              </a:endParaRPr>
            </a:p>
          </p:txBody>
        </p:sp>
        <p:sp>
          <p:nvSpPr>
            <p:cNvPr id="180" name="Oval 380">
              <a:extLst>
                <a:ext uri="{FF2B5EF4-FFF2-40B4-BE49-F238E27FC236}">
                  <a16:creationId xmlns:a16="http://schemas.microsoft.com/office/drawing/2014/main" id="{DBECAC1E-F9D9-83F2-0A7E-9E7DB698EA45}"/>
                </a:ext>
              </a:extLst>
            </p:cNvPr>
            <p:cNvSpPr>
              <a:spLocks noChangeArrowheads="1"/>
            </p:cNvSpPr>
            <p:nvPr/>
          </p:nvSpPr>
          <p:spPr bwMode="auto">
            <a:xfrm>
              <a:off x="3819" y="1738"/>
              <a:ext cx="70" cy="70"/>
            </a:xfrm>
            <a:prstGeom prst="ellipse">
              <a:avLst/>
            </a:prstGeom>
            <a:solidFill>
              <a:srgbClr val="78BDCC">
                <a:alpha val="5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a-ES" altLang="es-ES" sz="3200" i="1" dirty="0">
                <a:solidFill>
                  <a:prstClr val="black"/>
                </a:solidFill>
                <a:latin typeface="Arial" panose="020B0604020202020204" pitchFamily="34" charset="0"/>
                <a:cs typeface="Arial" panose="020B0604020202020204" pitchFamily="34" charset="0"/>
              </a:endParaRPr>
            </a:p>
          </p:txBody>
        </p:sp>
        <p:sp>
          <p:nvSpPr>
            <p:cNvPr id="181" name="Oval 381">
              <a:extLst>
                <a:ext uri="{FF2B5EF4-FFF2-40B4-BE49-F238E27FC236}">
                  <a16:creationId xmlns:a16="http://schemas.microsoft.com/office/drawing/2014/main" id="{E631E27F-A20F-AFBB-BBEF-3DBE25314F0E}"/>
                </a:ext>
              </a:extLst>
            </p:cNvPr>
            <p:cNvSpPr>
              <a:spLocks noChangeArrowheads="1"/>
            </p:cNvSpPr>
            <p:nvPr/>
          </p:nvSpPr>
          <p:spPr bwMode="auto">
            <a:xfrm>
              <a:off x="3820" y="1740"/>
              <a:ext cx="63" cy="62"/>
            </a:xfrm>
            <a:prstGeom prst="ellipse">
              <a:avLst/>
            </a:prstGeom>
            <a:solidFill>
              <a:srgbClr val="78BD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a-ES" altLang="es-ES" sz="3200" i="1" dirty="0">
                <a:solidFill>
                  <a:prstClr val="black"/>
                </a:solidFill>
                <a:latin typeface="Arial" panose="020B0604020202020204" pitchFamily="34" charset="0"/>
                <a:cs typeface="Arial" panose="020B0604020202020204" pitchFamily="34" charset="0"/>
              </a:endParaRPr>
            </a:p>
          </p:txBody>
        </p:sp>
      </p:grpSp>
      <p:grpSp>
        <p:nvGrpSpPr>
          <p:cNvPr id="190" name="Group 577">
            <a:extLst>
              <a:ext uri="{FF2B5EF4-FFF2-40B4-BE49-F238E27FC236}">
                <a16:creationId xmlns:a16="http://schemas.microsoft.com/office/drawing/2014/main" id="{462A1FA2-B042-21D0-E427-0C3953F43990}"/>
              </a:ext>
            </a:extLst>
          </p:cNvPr>
          <p:cNvGrpSpPr>
            <a:grpSpLocks/>
          </p:cNvGrpSpPr>
          <p:nvPr/>
        </p:nvGrpSpPr>
        <p:grpSpPr bwMode="auto">
          <a:xfrm>
            <a:off x="3736791" y="4403896"/>
            <a:ext cx="365125" cy="390525"/>
            <a:chOff x="3648" y="1296"/>
            <a:chExt cx="240" cy="233"/>
          </a:xfrm>
        </p:grpSpPr>
        <p:sp>
          <p:nvSpPr>
            <p:cNvPr id="191" name="Oval 578">
              <a:extLst>
                <a:ext uri="{FF2B5EF4-FFF2-40B4-BE49-F238E27FC236}">
                  <a16:creationId xmlns:a16="http://schemas.microsoft.com/office/drawing/2014/main" id="{BBF3CB30-3B36-A897-E9BD-AFA17A3361EA}"/>
                </a:ext>
              </a:extLst>
            </p:cNvPr>
            <p:cNvSpPr>
              <a:spLocks noChangeArrowheads="1"/>
            </p:cNvSpPr>
            <p:nvPr/>
          </p:nvSpPr>
          <p:spPr bwMode="auto">
            <a:xfrm>
              <a:off x="3648" y="1296"/>
              <a:ext cx="240" cy="233"/>
            </a:xfrm>
            <a:prstGeom prst="ellipse">
              <a:avLst/>
            </a:prstGeom>
            <a:solidFill>
              <a:schemeClr val="bg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a-ES" altLang="es-ES" sz="3200" i="1" dirty="0">
                <a:solidFill>
                  <a:prstClr val="black"/>
                </a:solidFill>
                <a:latin typeface="Arial" panose="020B0604020202020204" pitchFamily="34" charset="0"/>
                <a:cs typeface="Arial" panose="020B0604020202020204" pitchFamily="34" charset="0"/>
              </a:endParaRPr>
            </a:p>
          </p:txBody>
        </p:sp>
        <p:sp>
          <p:nvSpPr>
            <p:cNvPr id="1600" name="Oval 579">
              <a:extLst>
                <a:ext uri="{FF2B5EF4-FFF2-40B4-BE49-F238E27FC236}">
                  <a16:creationId xmlns:a16="http://schemas.microsoft.com/office/drawing/2014/main" id="{6743704F-C9AD-9D00-291B-FE0718D0160B}"/>
                </a:ext>
              </a:extLst>
            </p:cNvPr>
            <p:cNvSpPr>
              <a:spLocks noChangeArrowheads="1"/>
            </p:cNvSpPr>
            <p:nvPr/>
          </p:nvSpPr>
          <p:spPr bwMode="auto">
            <a:xfrm>
              <a:off x="3653" y="1296"/>
              <a:ext cx="218" cy="214"/>
            </a:xfrm>
            <a:prstGeom prst="ellipse">
              <a:avLst/>
            </a:prstGeom>
            <a:solidFill>
              <a:schemeClr val="bg1">
                <a:lumMod val="85000"/>
                <a:alpha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a-ES" altLang="es-ES" sz="3200" i="1" dirty="0">
                <a:solidFill>
                  <a:prstClr val="black"/>
                </a:solidFill>
                <a:latin typeface="Arial" panose="020B0604020202020204" pitchFamily="34" charset="0"/>
                <a:cs typeface="Arial" panose="020B0604020202020204" pitchFamily="34" charset="0"/>
              </a:endParaRPr>
            </a:p>
          </p:txBody>
        </p:sp>
        <p:sp>
          <p:nvSpPr>
            <p:cNvPr id="1601" name="Oval 580">
              <a:extLst>
                <a:ext uri="{FF2B5EF4-FFF2-40B4-BE49-F238E27FC236}">
                  <a16:creationId xmlns:a16="http://schemas.microsoft.com/office/drawing/2014/main" id="{F1BD35BC-236C-F13F-CA9D-0C54704F9C04}"/>
                </a:ext>
              </a:extLst>
            </p:cNvPr>
            <p:cNvSpPr>
              <a:spLocks noChangeArrowheads="1"/>
            </p:cNvSpPr>
            <p:nvPr/>
          </p:nvSpPr>
          <p:spPr bwMode="auto">
            <a:xfrm>
              <a:off x="3658" y="1301"/>
              <a:ext cx="194" cy="189"/>
            </a:xfrm>
            <a:prstGeom prst="ellipse">
              <a:avLst/>
            </a:pr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a-ES" altLang="es-ES" sz="3200" i="1" dirty="0">
                <a:solidFill>
                  <a:prstClr val="black"/>
                </a:solidFill>
                <a:latin typeface="Arial" panose="020B0604020202020204" pitchFamily="34" charset="0"/>
                <a:cs typeface="Arial" panose="020B0604020202020204" pitchFamily="34" charset="0"/>
              </a:endParaRPr>
            </a:p>
          </p:txBody>
        </p:sp>
      </p:grpSp>
      <p:grpSp>
        <p:nvGrpSpPr>
          <p:cNvPr id="1610" name="Group 172">
            <a:extLst>
              <a:ext uri="{FF2B5EF4-FFF2-40B4-BE49-F238E27FC236}">
                <a16:creationId xmlns:a16="http://schemas.microsoft.com/office/drawing/2014/main" id="{37BA6389-DEEB-CED8-1BC3-DA0CA3C02A9F}"/>
              </a:ext>
            </a:extLst>
          </p:cNvPr>
          <p:cNvGrpSpPr>
            <a:grpSpLocks/>
          </p:cNvGrpSpPr>
          <p:nvPr/>
        </p:nvGrpSpPr>
        <p:grpSpPr bwMode="auto">
          <a:xfrm>
            <a:off x="3767346" y="4676946"/>
            <a:ext cx="246062" cy="225425"/>
            <a:chOff x="3759" y="1853"/>
            <a:chExt cx="96" cy="96"/>
          </a:xfrm>
        </p:grpSpPr>
        <p:sp>
          <p:nvSpPr>
            <p:cNvPr id="1611" name="Oval 173">
              <a:extLst>
                <a:ext uri="{FF2B5EF4-FFF2-40B4-BE49-F238E27FC236}">
                  <a16:creationId xmlns:a16="http://schemas.microsoft.com/office/drawing/2014/main" id="{76EF621C-FAE1-5B71-E49D-E2E1E2E728D3}"/>
                </a:ext>
              </a:extLst>
            </p:cNvPr>
            <p:cNvSpPr>
              <a:spLocks noChangeArrowheads="1"/>
            </p:cNvSpPr>
            <p:nvPr/>
          </p:nvSpPr>
          <p:spPr bwMode="auto">
            <a:xfrm>
              <a:off x="3759" y="1853"/>
              <a:ext cx="96" cy="96"/>
            </a:xfrm>
            <a:prstGeom prst="ellipse">
              <a:avLst/>
            </a:prstGeom>
            <a:solidFill>
              <a:srgbClr val="AF006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a-ES" altLang="es-ES" sz="3200" i="1" dirty="0">
                <a:solidFill>
                  <a:prstClr val="black"/>
                </a:solidFill>
                <a:latin typeface="Arial" panose="020B0604020202020204" pitchFamily="34" charset="0"/>
                <a:cs typeface="Arial" panose="020B0604020202020204" pitchFamily="34" charset="0"/>
              </a:endParaRPr>
            </a:p>
          </p:txBody>
        </p:sp>
        <p:sp>
          <p:nvSpPr>
            <p:cNvPr id="1612" name="Oval 174">
              <a:extLst>
                <a:ext uri="{FF2B5EF4-FFF2-40B4-BE49-F238E27FC236}">
                  <a16:creationId xmlns:a16="http://schemas.microsoft.com/office/drawing/2014/main" id="{26960AEE-6D77-5D70-3755-887F2119A438}"/>
                </a:ext>
              </a:extLst>
            </p:cNvPr>
            <p:cNvSpPr>
              <a:spLocks noChangeArrowheads="1"/>
            </p:cNvSpPr>
            <p:nvPr/>
          </p:nvSpPr>
          <p:spPr bwMode="auto">
            <a:xfrm>
              <a:off x="3761" y="1853"/>
              <a:ext cx="87" cy="88"/>
            </a:xfrm>
            <a:prstGeom prst="ellipse">
              <a:avLst/>
            </a:prstGeom>
            <a:solidFill>
              <a:schemeClr val="accent1">
                <a:lumMod val="40000"/>
                <a:lumOff val="60000"/>
                <a:alpha val="3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a-ES" altLang="es-ES" sz="3200" i="1" dirty="0">
                <a:solidFill>
                  <a:prstClr val="black"/>
                </a:solidFill>
                <a:latin typeface="Arial" panose="020B0604020202020204" pitchFamily="34" charset="0"/>
                <a:cs typeface="Arial" panose="020B0604020202020204" pitchFamily="34" charset="0"/>
              </a:endParaRPr>
            </a:p>
          </p:txBody>
        </p:sp>
        <p:sp>
          <p:nvSpPr>
            <p:cNvPr id="1613" name="Oval 175">
              <a:extLst>
                <a:ext uri="{FF2B5EF4-FFF2-40B4-BE49-F238E27FC236}">
                  <a16:creationId xmlns:a16="http://schemas.microsoft.com/office/drawing/2014/main" id="{E46A0DEC-5965-3BA8-385F-79D79BA1FC2E}"/>
                </a:ext>
              </a:extLst>
            </p:cNvPr>
            <p:cNvSpPr>
              <a:spLocks noChangeArrowheads="1"/>
            </p:cNvSpPr>
            <p:nvPr/>
          </p:nvSpPr>
          <p:spPr bwMode="auto">
            <a:xfrm>
              <a:off x="3763" y="1855"/>
              <a:ext cx="78" cy="78"/>
            </a:xfrm>
            <a:prstGeom prst="ellipse">
              <a:avLst/>
            </a:prstGeom>
            <a:solidFill>
              <a:schemeClr val="accent1">
                <a:lumMod val="40000"/>
                <a:lumOff val="60000"/>
                <a:alpha val="3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a-ES" altLang="es-ES" sz="3200" i="1" dirty="0">
                <a:solidFill>
                  <a:prstClr val="black"/>
                </a:solidFill>
                <a:latin typeface="Arial" panose="020B0604020202020204" pitchFamily="34" charset="0"/>
                <a:cs typeface="Arial" panose="020B0604020202020204" pitchFamily="34" charset="0"/>
              </a:endParaRPr>
            </a:p>
          </p:txBody>
        </p:sp>
      </p:grpSp>
      <p:grpSp>
        <p:nvGrpSpPr>
          <p:cNvPr id="1622" name="Group 28">
            <a:extLst>
              <a:ext uri="{FF2B5EF4-FFF2-40B4-BE49-F238E27FC236}">
                <a16:creationId xmlns:a16="http://schemas.microsoft.com/office/drawing/2014/main" id="{F16BD4EF-342E-F340-65BE-7796A7901CAC}"/>
              </a:ext>
            </a:extLst>
          </p:cNvPr>
          <p:cNvGrpSpPr>
            <a:grpSpLocks/>
          </p:cNvGrpSpPr>
          <p:nvPr/>
        </p:nvGrpSpPr>
        <p:grpSpPr bwMode="auto">
          <a:xfrm>
            <a:off x="3658469" y="4462633"/>
            <a:ext cx="246062" cy="225425"/>
            <a:chOff x="3759" y="1853"/>
            <a:chExt cx="96" cy="96"/>
          </a:xfrm>
        </p:grpSpPr>
        <p:sp>
          <p:nvSpPr>
            <p:cNvPr id="1623" name="Oval 29">
              <a:extLst>
                <a:ext uri="{FF2B5EF4-FFF2-40B4-BE49-F238E27FC236}">
                  <a16:creationId xmlns:a16="http://schemas.microsoft.com/office/drawing/2014/main" id="{278E7CCB-5B54-4AF9-4827-97F8621C3CFB}"/>
                </a:ext>
              </a:extLst>
            </p:cNvPr>
            <p:cNvSpPr>
              <a:spLocks noChangeArrowheads="1"/>
            </p:cNvSpPr>
            <p:nvPr/>
          </p:nvSpPr>
          <p:spPr bwMode="auto">
            <a:xfrm>
              <a:off x="3759" y="1853"/>
              <a:ext cx="96" cy="96"/>
            </a:xfrm>
            <a:prstGeom prst="ellipse">
              <a:avLst/>
            </a:prstGeom>
            <a:solidFill>
              <a:srgbClr val="AF006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a-ES" altLang="es-ES" sz="3200" i="1" dirty="0">
                <a:solidFill>
                  <a:prstClr val="black"/>
                </a:solidFill>
                <a:latin typeface="Arial" panose="020B0604020202020204" pitchFamily="34" charset="0"/>
                <a:cs typeface="Arial" panose="020B0604020202020204" pitchFamily="34" charset="0"/>
              </a:endParaRPr>
            </a:p>
          </p:txBody>
        </p:sp>
        <p:sp>
          <p:nvSpPr>
            <p:cNvPr id="1624" name="Oval 30">
              <a:extLst>
                <a:ext uri="{FF2B5EF4-FFF2-40B4-BE49-F238E27FC236}">
                  <a16:creationId xmlns:a16="http://schemas.microsoft.com/office/drawing/2014/main" id="{80C05BE3-E625-967C-6492-24A901C22E87}"/>
                </a:ext>
              </a:extLst>
            </p:cNvPr>
            <p:cNvSpPr>
              <a:spLocks noChangeArrowheads="1"/>
            </p:cNvSpPr>
            <p:nvPr/>
          </p:nvSpPr>
          <p:spPr bwMode="auto">
            <a:xfrm>
              <a:off x="3761" y="1853"/>
              <a:ext cx="87" cy="88"/>
            </a:xfrm>
            <a:prstGeom prst="ellipse">
              <a:avLst/>
            </a:prstGeom>
            <a:solidFill>
              <a:schemeClr val="accent1">
                <a:lumMod val="40000"/>
                <a:lumOff val="60000"/>
                <a:alpha val="3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a-ES" altLang="es-ES" sz="3200" i="1" dirty="0">
                <a:solidFill>
                  <a:prstClr val="black"/>
                </a:solidFill>
                <a:latin typeface="Arial" panose="020B0604020202020204" pitchFamily="34" charset="0"/>
                <a:cs typeface="Arial" panose="020B0604020202020204" pitchFamily="34" charset="0"/>
              </a:endParaRPr>
            </a:p>
          </p:txBody>
        </p:sp>
        <p:sp>
          <p:nvSpPr>
            <p:cNvPr id="1625" name="Oval 31">
              <a:extLst>
                <a:ext uri="{FF2B5EF4-FFF2-40B4-BE49-F238E27FC236}">
                  <a16:creationId xmlns:a16="http://schemas.microsoft.com/office/drawing/2014/main" id="{523AD652-59CB-0978-8B4E-BF94D8CB7BF2}"/>
                </a:ext>
              </a:extLst>
            </p:cNvPr>
            <p:cNvSpPr>
              <a:spLocks noChangeArrowheads="1"/>
            </p:cNvSpPr>
            <p:nvPr/>
          </p:nvSpPr>
          <p:spPr bwMode="auto">
            <a:xfrm>
              <a:off x="3763" y="1855"/>
              <a:ext cx="78" cy="78"/>
            </a:xfrm>
            <a:prstGeom prst="ellipse">
              <a:avLst/>
            </a:prstGeom>
            <a:solidFill>
              <a:schemeClr val="accent1">
                <a:lumMod val="40000"/>
                <a:lumOff val="60000"/>
                <a:alpha val="3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a-ES" altLang="es-ES" sz="3200" i="1" dirty="0">
                <a:solidFill>
                  <a:prstClr val="black"/>
                </a:solidFill>
                <a:latin typeface="Arial" panose="020B0604020202020204" pitchFamily="34" charset="0"/>
                <a:cs typeface="Arial" panose="020B0604020202020204" pitchFamily="34" charset="0"/>
              </a:endParaRPr>
            </a:p>
          </p:txBody>
        </p:sp>
      </p:grpSp>
      <p:grpSp>
        <p:nvGrpSpPr>
          <p:cNvPr id="1634" name="Group 378">
            <a:extLst>
              <a:ext uri="{FF2B5EF4-FFF2-40B4-BE49-F238E27FC236}">
                <a16:creationId xmlns:a16="http://schemas.microsoft.com/office/drawing/2014/main" id="{B4B66F85-2032-C6B1-1EEA-70DF617424E3}"/>
              </a:ext>
            </a:extLst>
          </p:cNvPr>
          <p:cNvGrpSpPr>
            <a:grpSpLocks/>
          </p:cNvGrpSpPr>
          <p:nvPr/>
        </p:nvGrpSpPr>
        <p:grpSpPr bwMode="auto">
          <a:xfrm>
            <a:off x="4017244" y="4537245"/>
            <a:ext cx="215900" cy="207962"/>
            <a:chOff x="3818" y="1738"/>
            <a:chExt cx="76" cy="77"/>
          </a:xfrm>
        </p:grpSpPr>
        <p:sp>
          <p:nvSpPr>
            <p:cNvPr id="1635" name="Oval 379">
              <a:extLst>
                <a:ext uri="{FF2B5EF4-FFF2-40B4-BE49-F238E27FC236}">
                  <a16:creationId xmlns:a16="http://schemas.microsoft.com/office/drawing/2014/main" id="{AD9B7D88-0C0A-185B-354E-871217CCD5DD}"/>
                </a:ext>
              </a:extLst>
            </p:cNvPr>
            <p:cNvSpPr>
              <a:spLocks noChangeArrowheads="1"/>
            </p:cNvSpPr>
            <p:nvPr/>
          </p:nvSpPr>
          <p:spPr bwMode="auto">
            <a:xfrm>
              <a:off x="3818" y="1738"/>
              <a:ext cx="76" cy="77"/>
            </a:xfrm>
            <a:prstGeom prst="ellipse">
              <a:avLst/>
            </a:prstGeom>
            <a:solidFill>
              <a:srgbClr val="00A09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a-ES" altLang="es-ES" sz="3200" i="1" dirty="0">
                <a:solidFill>
                  <a:prstClr val="black"/>
                </a:solidFill>
                <a:latin typeface="Arial" panose="020B0604020202020204" pitchFamily="34" charset="0"/>
                <a:cs typeface="Arial" panose="020B0604020202020204" pitchFamily="34" charset="0"/>
              </a:endParaRPr>
            </a:p>
          </p:txBody>
        </p:sp>
        <p:sp>
          <p:nvSpPr>
            <p:cNvPr id="1636" name="Oval 380">
              <a:extLst>
                <a:ext uri="{FF2B5EF4-FFF2-40B4-BE49-F238E27FC236}">
                  <a16:creationId xmlns:a16="http://schemas.microsoft.com/office/drawing/2014/main" id="{6DA18738-07E8-D852-4200-9D10737B0019}"/>
                </a:ext>
              </a:extLst>
            </p:cNvPr>
            <p:cNvSpPr>
              <a:spLocks noChangeArrowheads="1"/>
            </p:cNvSpPr>
            <p:nvPr/>
          </p:nvSpPr>
          <p:spPr bwMode="auto">
            <a:xfrm>
              <a:off x="3819" y="1738"/>
              <a:ext cx="70" cy="70"/>
            </a:xfrm>
            <a:prstGeom prst="ellipse">
              <a:avLst/>
            </a:prstGeom>
            <a:solidFill>
              <a:srgbClr val="78BDCC">
                <a:alpha val="5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a-ES" altLang="es-ES" sz="3200" i="1" dirty="0">
                <a:solidFill>
                  <a:prstClr val="black"/>
                </a:solidFill>
                <a:latin typeface="Arial" panose="020B0604020202020204" pitchFamily="34" charset="0"/>
                <a:cs typeface="Arial" panose="020B0604020202020204" pitchFamily="34" charset="0"/>
              </a:endParaRPr>
            </a:p>
          </p:txBody>
        </p:sp>
        <p:sp>
          <p:nvSpPr>
            <p:cNvPr id="1637" name="Oval 381">
              <a:extLst>
                <a:ext uri="{FF2B5EF4-FFF2-40B4-BE49-F238E27FC236}">
                  <a16:creationId xmlns:a16="http://schemas.microsoft.com/office/drawing/2014/main" id="{491B8305-76D8-D280-7705-993DE20D235D}"/>
                </a:ext>
              </a:extLst>
            </p:cNvPr>
            <p:cNvSpPr>
              <a:spLocks noChangeArrowheads="1"/>
            </p:cNvSpPr>
            <p:nvPr/>
          </p:nvSpPr>
          <p:spPr bwMode="auto">
            <a:xfrm>
              <a:off x="3820" y="1740"/>
              <a:ext cx="63" cy="62"/>
            </a:xfrm>
            <a:prstGeom prst="ellipse">
              <a:avLst/>
            </a:prstGeom>
            <a:solidFill>
              <a:srgbClr val="78BD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a-ES" altLang="es-ES" sz="3200" i="1" dirty="0">
                <a:solidFill>
                  <a:prstClr val="black"/>
                </a:solidFill>
                <a:latin typeface="Arial" panose="020B0604020202020204" pitchFamily="34" charset="0"/>
                <a:cs typeface="Arial" panose="020B0604020202020204" pitchFamily="34" charset="0"/>
              </a:endParaRPr>
            </a:p>
          </p:txBody>
        </p:sp>
      </p:grpSp>
      <p:grpSp>
        <p:nvGrpSpPr>
          <p:cNvPr id="1651" name="Group 378">
            <a:extLst>
              <a:ext uri="{FF2B5EF4-FFF2-40B4-BE49-F238E27FC236}">
                <a16:creationId xmlns:a16="http://schemas.microsoft.com/office/drawing/2014/main" id="{1D39484D-A1C1-2C5A-6903-44D3C5BF0EEA}"/>
              </a:ext>
            </a:extLst>
          </p:cNvPr>
          <p:cNvGrpSpPr>
            <a:grpSpLocks/>
          </p:cNvGrpSpPr>
          <p:nvPr/>
        </p:nvGrpSpPr>
        <p:grpSpPr bwMode="auto">
          <a:xfrm>
            <a:off x="3809281" y="4278483"/>
            <a:ext cx="215900" cy="207963"/>
            <a:chOff x="3818" y="1738"/>
            <a:chExt cx="76" cy="77"/>
          </a:xfrm>
        </p:grpSpPr>
        <p:sp>
          <p:nvSpPr>
            <p:cNvPr id="1656" name="Oval 379">
              <a:extLst>
                <a:ext uri="{FF2B5EF4-FFF2-40B4-BE49-F238E27FC236}">
                  <a16:creationId xmlns:a16="http://schemas.microsoft.com/office/drawing/2014/main" id="{F6D50031-3D0F-5A3C-2408-00F4FE837967}"/>
                </a:ext>
              </a:extLst>
            </p:cNvPr>
            <p:cNvSpPr>
              <a:spLocks noChangeArrowheads="1"/>
            </p:cNvSpPr>
            <p:nvPr/>
          </p:nvSpPr>
          <p:spPr bwMode="auto">
            <a:xfrm>
              <a:off x="3818" y="1738"/>
              <a:ext cx="76" cy="77"/>
            </a:xfrm>
            <a:prstGeom prst="ellipse">
              <a:avLst/>
            </a:prstGeom>
            <a:solidFill>
              <a:srgbClr val="00A09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a-ES" altLang="es-ES" sz="3200" i="1" dirty="0">
                <a:solidFill>
                  <a:prstClr val="black"/>
                </a:solidFill>
                <a:latin typeface="Arial" panose="020B0604020202020204" pitchFamily="34" charset="0"/>
                <a:cs typeface="Arial" panose="020B0604020202020204" pitchFamily="34" charset="0"/>
              </a:endParaRPr>
            </a:p>
          </p:txBody>
        </p:sp>
        <p:sp>
          <p:nvSpPr>
            <p:cNvPr id="1658" name="Oval 380">
              <a:extLst>
                <a:ext uri="{FF2B5EF4-FFF2-40B4-BE49-F238E27FC236}">
                  <a16:creationId xmlns:a16="http://schemas.microsoft.com/office/drawing/2014/main" id="{D9935865-7896-3E2E-5518-6F1EB1D3A98F}"/>
                </a:ext>
              </a:extLst>
            </p:cNvPr>
            <p:cNvSpPr>
              <a:spLocks noChangeArrowheads="1"/>
            </p:cNvSpPr>
            <p:nvPr/>
          </p:nvSpPr>
          <p:spPr bwMode="auto">
            <a:xfrm>
              <a:off x="3819" y="1738"/>
              <a:ext cx="70" cy="70"/>
            </a:xfrm>
            <a:prstGeom prst="ellipse">
              <a:avLst/>
            </a:prstGeom>
            <a:solidFill>
              <a:srgbClr val="78BDCC">
                <a:alpha val="5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a-ES" altLang="es-ES" sz="3200" i="1" dirty="0">
                <a:solidFill>
                  <a:prstClr val="black"/>
                </a:solidFill>
                <a:latin typeface="Arial" panose="020B0604020202020204" pitchFamily="34" charset="0"/>
                <a:cs typeface="Arial" panose="020B0604020202020204" pitchFamily="34" charset="0"/>
              </a:endParaRPr>
            </a:p>
          </p:txBody>
        </p:sp>
        <p:sp>
          <p:nvSpPr>
            <p:cNvPr id="1660" name="Oval 381">
              <a:extLst>
                <a:ext uri="{FF2B5EF4-FFF2-40B4-BE49-F238E27FC236}">
                  <a16:creationId xmlns:a16="http://schemas.microsoft.com/office/drawing/2014/main" id="{6491EE53-A830-3233-76E0-F818ED31E446}"/>
                </a:ext>
              </a:extLst>
            </p:cNvPr>
            <p:cNvSpPr>
              <a:spLocks noChangeArrowheads="1"/>
            </p:cNvSpPr>
            <p:nvPr/>
          </p:nvSpPr>
          <p:spPr bwMode="auto">
            <a:xfrm>
              <a:off x="3820" y="1740"/>
              <a:ext cx="63" cy="62"/>
            </a:xfrm>
            <a:prstGeom prst="ellipse">
              <a:avLst/>
            </a:prstGeom>
            <a:solidFill>
              <a:srgbClr val="78BD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a-ES" altLang="es-ES" sz="3200" i="1" dirty="0">
                <a:solidFill>
                  <a:prstClr val="black"/>
                </a:solidFill>
                <a:latin typeface="Arial" panose="020B0604020202020204" pitchFamily="34" charset="0"/>
                <a:cs typeface="Arial" panose="020B0604020202020204" pitchFamily="34" charset="0"/>
              </a:endParaRPr>
            </a:p>
          </p:txBody>
        </p:sp>
      </p:grpSp>
      <p:grpSp>
        <p:nvGrpSpPr>
          <p:cNvPr id="1669" name="Group 577">
            <a:extLst>
              <a:ext uri="{FF2B5EF4-FFF2-40B4-BE49-F238E27FC236}">
                <a16:creationId xmlns:a16="http://schemas.microsoft.com/office/drawing/2014/main" id="{5D6B2E17-C0DF-4818-CE28-DF10A154EB49}"/>
              </a:ext>
            </a:extLst>
          </p:cNvPr>
          <p:cNvGrpSpPr>
            <a:grpSpLocks/>
          </p:cNvGrpSpPr>
          <p:nvPr/>
        </p:nvGrpSpPr>
        <p:grpSpPr bwMode="auto">
          <a:xfrm>
            <a:off x="3426138" y="4932533"/>
            <a:ext cx="365125" cy="390525"/>
            <a:chOff x="3648" y="1296"/>
            <a:chExt cx="240" cy="233"/>
          </a:xfrm>
        </p:grpSpPr>
        <p:sp>
          <p:nvSpPr>
            <p:cNvPr id="1670" name="Oval 578">
              <a:extLst>
                <a:ext uri="{FF2B5EF4-FFF2-40B4-BE49-F238E27FC236}">
                  <a16:creationId xmlns:a16="http://schemas.microsoft.com/office/drawing/2014/main" id="{EE7F2844-DC77-98D0-5206-B28B8E946622}"/>
                </a:ext>
              </a:extLst>
            </p:cNvPr>
            <p:cNvSpPr>
              <a:spLocks noChangeArrowheads="1"/>
            </p:cNvSpPr>
            <p:nvPr/>
          </p:nvSpPr>
          <p:spPr bwMode="auto">
            <a:xfrm>
              <a:off x="3648" y="1296"/>
              <a:ext cx="240" cy="233"/>
            </a:xfrm>
            <a:prstGeom prst="ellipse">
              <a:avLst/>
            </a:prstGeom>
            <a:solidFill>
              <a:schemeClr val="bg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a-ES" altLang="es-ES" sz="3200" i="1" dirty="0">
                <a:solidFill>
                  <a:prstClr val="black"/>
                </a:solidFill>
                <a:latin typeface="Arial" panose="020B0604020202020204" pitchFamily="34" charset="0"/>
                <a:cs typeface="Arial" panose="020B0604020202020204" pitchFamily="34" charset="0"/>
              </a:endParaRPr>
            </a:p>
          </p:txBody>
        </p:sp>
        <p:sp>
          <p:nvSpPr>
            <p:cNvPr id="1671" name="Oval 579">
              <a:extLst>
                <a:ext uri="{FF2B5EF4-FFF2-40B4-BE49-F238E27FC236}">
                  <a16:creationId xmlns:a16="http://schemas.microsoft.com/office/drawing/2014/main" id="{0C70A670-7939-642B-090C-DBD4B222BFBA}"/>
                </a:ext>
              </a:extLst>
            </p:cNvPr>
            <p:cNvSpPr>
              <a:spLocks noChangeArrowheads="1"/>
            </p:cNvSpPr>
            <p:nvPr/>
          </p:nvSpPr>
          <p:spPr bwMode="auto">
            <a:xfrm>
              <a:off x="3653" y="1296"/>
              <a:ext cx="218" cy="214"/>
            </a:xfrm>
            <a:prstGeom prst="ellipse">
              <a:avLst/>
            </a:prstGeom>
            <a:solidFill>
              <a:schemeClr val="bg1">
                <a:lumMod val="85000"/>
                <a:alpha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a-ES" altLang="es-ES" sz="3200" i="1" dirty="0">
                <a:solidFill>
                  <a:prstClr val="black"/>
                </a:solidFill>
                <a:latin typeface="Arial" panose="020B0604020202020204" pitchFamily="34" charset="0"/>
                <a:cs typeface="Arial" panose="020B0604020202020204" pitchFamily="34" charset="0"/>
              </a:endParaRPr>
            </a:p>
          </p:txBody>
        </p:sp>
        <p:sp>
          <p:nvSpPr>
            <p:cNvPr id="1672" name="Oval 580">
              <a:extLst>
                <a:ext uri="{FF2B5EF4-FFF2-40B4-BE49-F238E27FC236}">
                  <a16:creationId xmlns:a16="http://schemas.microsoft.com/office/drawing/2014/main" id="{BBEDA44D-DF02-FF1D-74B7-4306D0A9DCD7}"/>
                </a:ext>
              </a:extLst>
            </p:cNvPr>
            <p:cNvSpPr>
              <a:spLocks noChangeArrowheads="1"/>
            </p:cNvSpPr>
            <p:nvPr/>
          </p:nvSpPr>
          <p:spPr bwMode="auto">
            <a:xfrm>
              <a:off x="3658" y="1301"/>
              <a:ext cx="194" cy="189"/>
            </a:xfrm>
            <a:prstGeom prst="ellipse">
              <a:avLst/>
            </a:pr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a-ES" altLang="es-ES" sz="3200" i="1" dirty="0">
                <a:solidFill>
                  <a:prstClr val="black"/>
                </a:solidFill>
                <a:latin typeface="Arial" panose="020B0604020202020204" pitchFamily="34" charset="0"/>
                <a:cs typeface="Arial" panose="020B0604020202020204" pitchFamily="34" charset="0"/>
              </a:endParaRPr>
            </a:p>
          </p:txBody>
        </p:sp>
      </p:grpSp>
      <p:grpSp>
        <p:nvGrpSpPr>
          <p:cNvPr id="1681" name="Group 172">
            <a:extLst>
              <a:ext uri="{FF2B5EF4-FFF2-40B4-BE49-F238E27FC236}">
                <a16:creationId xmlns:a16="http://schemas.microsoft.com/office/drawing/2014/main" id="{DD765626-F74B-2C72-E239-3D2EA38913E3}"/>
              </a:ext>
            </a:extLst>
          </p:cNvPr>
          <p:cNvGrpSpPr>
            <a:grpSpLocks/>
          </p:cNvGrpSpPr>
          <p:nvPr/>
        </p:nvGrpSpPr>
        <p:grpSpPr bwMode="auto">
          <a:xfrm>
            <a:off x="3428282" y="5203996"/>
            <a:ext cx="246063" cy="225425"/>
            <a:chOff x="3759" y="1853"/>
            <a:chExt cx="96" cy="96"/>
          </a:xfrm>
        </p:grpSpPr>
        <p:sp>
          <p:nvSpPr>
            <p:cNvPr id="1682" name="Oval 173">
              <a:extLst>
                <a:ext uri="{FF2B5EF4-FFF2-40B4-BE49-F238E27FC236}">
                  <a16:creationId xmlns:a16="http://schemas.microsoft.com/office/drawing/2014/main" id="{6AC80809-F847-DCB4-8BFD-BA80C42D6D3E}"/>
                </a:ext>
              </a:extLst>
            </p:cNvPr>
            <p:cNvSpPr>
              <a:spLocks noChangeArrowheads="1"/>
            </p:cNvSpPr>
            <p:nvPr/>
          </p:nvSpPr>
          <p:spPr bwMode="auto">
            <a:xfrm>
              <a:off x="3759" y="1853"/>
              <a:ext cx="96" cy="96"/>
            </a:xfrm>
            <a:prstGeom prst="ellipse">
              <a:avLst/>
            </a:prstGeom>
            <a:solidFill>
              <a:srgbClr val="AF006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a-ES" altLang="es-ES" sz="3200" i="1" dirty="0">
                <a:solidFill>
                  <a:prstClr val="black"/>
                </a:solidFill>
                <a:latin typeface="Arial" panose="020B0604020202020204" pitchFamily="34" charset="0"/>
                <a:cs typeface="Arial" panose="020B0604020202020204" pitchFamily="34" charset="0"/>
              </a:endParaRPr>
            </a:p>
          </p:txBody>
        </p:sp>
        <p:sp>
          <p:nvSpPr>
            <p:cNvPr id="1683" name="Oval 174">
              <a:extLst>
                <a:ext uri="{FF2B5EF4-FFF2-40B4-BE49-F238E27FC236}">
                  <a16:creationId xmlns:a16="http://schemas.microsoft.com/office/drawing/2014/main" id="{03559E3E-9B55-96BE-C346-DD403F451EC6}"/>
                </a:ext>
              </a:extLst>
            </p:cNvPr>
            <p:cNvSpPr>
              <a:spLocks noChangeArrowheads="1"/>
            </p:cNvSpPr>
            <p:nvPr/>
          </p:nvSpPr>
          <p:spPr bwMode="auto">
            <a:xfrm>
              <a:off x="3761" y="1853"/>
              <a:ext cx="87" cy="88"/>
            </a:xfrm>
            <a:prstGeom prst="ellipse">
              <a:avLst/>
            </a:prstGeom>
            <a:solidFill>
              <a:schemeClr val="accent1">
                <a:lumMod val="40000"/>
                <a:lumOff val="60000"/>
                <a:alpha val="3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a-ES" altLang="es-ES" sz="3200" i="1" dirty="0">
                <a:solidFill>
                  <a:prstClr val="black"/>
                </a:solidFill>
                <a:latin typeface="Arial" panose="020B0604020202020204" pitchFamily="34" charset="0"/>
                <a:cs typeface="Arial" panose="020B0604020202020204" pitchFamily="34" charset="0"/>
              </a:endParaRPr>
            </a:p>
          </p:txBody>
        </p:sp>
        <p:sp>
          <p:nvSpPr>
            <p:cNvPr id="1684" name="Oval 175">
              <a:extLst>
                <a:ext uri="{FF2B5EF4-FFF2-40B4-BE49-F238E27FC236}">
                  <a16:creationId xmlns:a16="http://schemas.microsoft.com/office/drawing/2014/main" id="{744B050D-8D81-8A74-3AB3-C26417B16989}"/>
                </a:ext>
              </a:extLst>
            </p:cNvPr>
            <p:cNvSpPr>
              <a:spLocks noChangeArrowheads="1"/>
            </p:cNvSpPr>
            <p:nvPr/>
          </p:nvSpPr>
          <p:spPr bwMode="auto">
            <a:xfrm>
              <a:off x="3763" y="1855"/>
              <a:ext cx="78" cy="78"/>
            </a:xfrm>
            <a:prstGeom prst="ellipse">
              <a:avLst/>
            </a:prstGeom>
            <a:solidFill>
              <a:schemeClr val="accent1">
                <a:lumMod val="40000"/>
                <a:lumOff val="60000"/>
                <a:alpha val="3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a-ES" altLang="es-ES" sz="3200" i="1" dirty="0">
                <a:solidFill>
                  <a:prstClr val="black"/>
                </a:solidFill>
                <a:latin typeface="Arial" panose="020B0604020202020204" pitchFamily="34" charset="0"/>
                <a:cs typeface="Arial" panose="020B0604020202020204" pitchFamily="34" charset="0"/>
              </a:endParaRPr>
            </a:p>
          </p:txBody>
        </p:sp>
      </p:grpSp>
      <p:grpSp>
        <p:nvGrpSpPr>
          <p:cNvPr id="1693" name="Group 28">
            <a:extLst>
              <a:ext uri="{FF2B5EF4-FFF2-40B4-BE49-F238E27FC236}">
                <a16:creationId xmlns:a16="http://schemas.microsoft.com/office/drawing/2014/main" id="{0D677AAE-348D-2682-2CD4-2E706B38DA85}"/>
              </a:ext>
            </a:extLst>
          </p:cNvPr>
          <p:cNvGrpSpPr>
            <a:grpSpLocks/>
          </p:cNvGrpSpPr>
          <p:nvPr/>
        </p:nvGrpSpPr>
        <p:grpSpPr bwMode="auto">
          <a:xfrm>
            <a:off x="3301282" y="4991271"/>
            <a:ext cx="246063" cy="225425"/>
            <a:chOff x="3759" y="1853"/>
            <a:chExt cx="96" cy="96"/>
          </a:xfrm>
        </p:grpSpPr>
        <p:sp>
          <p:nvSpPr>
            <p:cNvPr id="1694" name="Oval 29">
              <a:extLst>
                <a:ext uri="{FF2B5EF4-FFF2-40B4-BE49-F238E27FC236}">
                  <a16:creationId xmlns:a16="http://schemas.microsoft.com/office/drawing/2014/main" id="{3E5FCDAB-E326-DE4F-8FF7-2B3CC435A243}"/>
                </a:ext>
              </a:extLst>
            </p:cNvPr>
            <p:cNvSpPr>
              <a:spLocks noChangeArrowheads="1"/>
            </p:cNvSpPr>
            <p:nvPr/>
          </p:nvSpPr>
          <p:spPr bwMode="auto">
            <a:xfrm>
              <a:off x="3759" y="1853"/>
              <a:ext cx="96" cy="96"/>
            </a:xfrm>
            <a:prstGeom prst="ellipse">
              <a:avLst/>
            </a:prstGeom>
            <a:solidFill>
              <a:srgbClr val="AF006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a-ES" altLang="es-ES" sz="3200" i="1" dirty="0">
                <a:solidFill>
                  <a:prstClr val="black"/>
                </a:solidFill>
                <a:latin typeface="Arial" panose="020B0604020202020204" pitchFamily="34" charset="0"/>
                <a:cs typeface="Arial" panose="020B0604020202020204" pitchFamily="34" charset="0"/>
              </a:endParaRPr>
            </a:p>
          </p:txBody>
        </p:sp>
        <p:sp>
          <p:nvSpPr>
            <p:cNvPr id="1695" name="Oval 30">
              <a:extLst>
                <a:ext uri="{FF2B5EF4-FFF2-40B4-BE49-F238E27FC236}">
                  <a16:creationId xmlns:a16="http://schemas.microsoft.com/office/drawing/2014/main" id="{DBADF0A6-72A3-D1EF-9B85-EBC06F87966E}"/>
                </a:ext>
              </a:extLst>
            </p:cNvPr>
            <p:cNvSpPr>
              <a:spLocks noChangeArrowheads="1"/>
            </p:cNvSpPr>
            <p:nvPr/>
          </p:nvSpPr>
          <p:spPr bwMode="auto">
            <a:xfrm>
              <a:off x="3761" y="1853"/>
              <a:ext cx="87" cy="88"/>
            </a:xfrm>
            <a:prstGeom prst="ellipse">
              <a:avLst/>
            </a:prstGeom>
            <a:solidFill>
              <a:schemeClr val="accent1">
                <a:lumMod val="40000"/>
                <a:lumOff val="60000"/>
                <a:alpha val="3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a-ES" altLang="es-ES" sz="3200" i="1" dirty="0">
                <a:solidFill>
                  <a:prstClr val="black"/>
                </a:solidFill>
                <a:latin typeface="Arial" panose="020B0604020202020204" pitchFamily="34" charset="0"/>
                <a:cs typeface="Arial" panose="020B0604020202020204" pitchFamily="34" charset="0"/>
              </a:endParaRPr>
            </a:p>
          </p:txBody>
        </p:sp>
        <p:sp>
          <p:nvSpPr>
            <p:cNvPr id="1696" name="Oval 31">
              <a:extLst>
                <a:ext uri="{FF2B5EF4-FFF2-40B4-BE49-F238E27FC236}">
                  <a16:creationId xmlns:a16="http://schemas.microsoft.com/office/drawing/2014/main" id="{8DE63A00-C832-941F-9747-9441F1967EFF}"/>
                </a:ext>
              </a:extLst>
            </p:cNvPr>
            <p:cNvSpPr>
              <a:spLocks noChangeArrowheads="1"/>
            </p:cNvSpPr>
            <p:nvPr/>
          </p:nvSpPr>
          <p:spPr bwMode="auto">
            <a:xfrm>
              <a:off x="3763" y="1855"/>
              <a:ext cx="78" cy="78"/>
            </a:xfrm>
            <a:prstGeom prst="ellipse">
              <a:avLst/>
            </a:prstGeom>
            <a:solidFill>
              <a:schemeClr val="accent1">
                <a:lumMod val="40000"/>
                <a:lumOff val="60000"/>
                <a:alpha val="3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a-ES" altLang="es-ES" sz="3200" i="1" dirty="0">
                <a:solidFill>
                  <a:prstClr val="black"/>
                </a:solidFill>
                <a:latin typeface="Arial" panose="020B0604020202020204" pitchFamily="34" charset="0"/>
                <a:cs typeface="Arial" panose="020B0604020202020204" pitchFamily="34" charset="0"/>
              </a:endParaRPr>
            </a:p>
          </p:txBody>
        </p:sp>
      </p:grpSp>
      <p:grpSp>
        <p:nvGrpSpPr>
          <p:cNvPr id="1705" name="Group 378">
            <a:extLst>
              <a:ext uri="{FF2B5EF4-FFF2-40B4-BE49-F238E27FC236}">
                <a16:creationId xmlns:a16="http://schemas.microsoft.com/office/drawing/2014/main" id="{F2088CE8-2C7E-E08D-3806-F8559092B06A}"/>
              </a:ext>
            </a:extLst>
          </p:cNvPr>
          <p:cNvGrpSpPr>
            <a:grpSpLocks/>
          </p:cNvGrpSpPr>
          <p:nvPr/>
        </p:nvGrpSpPr>
        <p:grpSpPr bwMode="auto">
          <a:xfrm>
            <a:off x="3658469" y="5064295"/>
            <a:ext cx="215900" cy="207962"/>
            <a:chOff x="3818" y="1738"/>
            <a:chExt cx="76" cy="77"/>
          </a:xfrm>
        </p:grpSpPr>
        <p:sp>
          <p:nvSpPr>
            <p:cNvPr id="1706" name="Oval 379">
              <a:extLst>
                <a:ext uri="{FF2B5EF4-FFF2-40B4-BE49-F238E27FC236}">
                  <a16:creationId xmlns:a16="http://schemas.microsoft.com/office/drawing/2014/main" id="{8543BF5B-6951-81E3-0D0C-DD81C64F8CCB}"/>
                </a:ext>
              </a:extLst>
            </p:cNvPr>
            <p:cNvSpPr>
              <a:spLocks noChangeArrowheads="1"/>
            </p:cNvSpPr>
            <p:nvPr/>
          </p:nvSpPr>
          <p:spPr bwMode="auto">
            <a:xfrm>
              <a:off x="3818" y="1738"/>
              <a:ext cx="76" cy="77"/>
            </a:xfrm>
            <a:prstGeom prst="ellipse">
              <a:avLst/>
            </a:prstGeom>
            <a:solidFill>
              <a:srgbClr val="00A09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a-ES" altLang="es-ES" sz="3200" i="1" dirty="0">
                <a:solidFill>
                  <a:prstClr val="black"/>
                </a:solidFill>
                <a:latin typeface="Arial" panose="020B0604020202020204" pitchFamily="34" charset="0"/>
                <a:cs typeface="Arial" panose="020B0604020202020204" pitchFamily="34" charset="0"/>
              </a:endParaRPr>
            </a:p>
          </p:txBody>
        </p:sp>
        <p:sp>
          <p:nvSpPr>
            <p:cNvPr id="1707" name="Oval 380">
              <a:extLst>
                <a:ext uri="{FF2B5EF4-FFF2-40B4-BE49-F238E27FC236}">
                  <a16:creationId xmlns:a16="http://schemas.microsoft.com/office/drawing/2014/main" id="{76E0A8E6-62B7-51C9-A7F6-6F9F8DB3B11A}"/>
                </a:ext>
              </a:extLst>
            </p:cNvPr>
            <p:cNvSpPr>
              <a:spLocks noChangeArrowheads="1"/>
            </p:cNvSpPr>
            <p:nvPr/>
          </p:nvSpPr>
          <p:spPr bwMode="auto">
            <a:xfrm>
              <a:off x="3819" y="1738"/>
              <a:ext cx="70" cy="70"/>
            </a:xfrm>
            <a:prstGeom prst="ellipse">
              <a:avLst/>
            </a:prstGeom>
            <a:solidFill>
              <a:srgbClr val="78BDCC">
                <a:alpha val="5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a-ES" altLang="es-ES" sz="3200" i="1" dirty="0">
                <a:solidFill>
                  <a:prstClr val="black"/>
                </a:solidFill>
                <a:latin typeface="Arial" panose="020B0604020202020204" pitchFamily="34" charset="0"/>
                <a:cs typeface="Arial" panose="020B0604020202020204" pitchFamily="34" charset="0"/>
              </a:endParaRPr>
            </a:p>
          </p:txBody>
        </p:sp>
        <p:sp>
          <p:nvSpPr>
            <p:cNvPr id="1708" name="Oval 381">
              <a:extLst>
                <a:ext uri="{FF2B5EF4-FFF2-40B4-BE49-F238E27FC236}">
                  <a16:creationId xmlns:a16="http://schemas.microsoft.com/office/drawing/2014/main" id="{63CAFF2F-2431-0C53-6FFF-7699C6673444}"/>
                </a:ext>
              </a:extLst>
            </p:cNvPr>
            <p:cNvSpPr>
              <a:spLocks noChangeArrowheads="1"/>
            </p:cNvSpPr>
            <p:nvPr/>
          </p:nvSpPr>
          <p:spPr bwMode="auto">
            <a:xfrm>
              <a:off x="3820" y="1740"/>
              <a:ext cx="63" cy="62"/>
            </a:xfrm>
            <a:prstGeom prst="ellipse">
              <a:avLst/>
            </a:prstGeom>
            <a:solidFill>
              <a:srgbClr val="78BD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a-ES" altLang="es-ES" sz="3200" i="1" dirty="0">
                <a:solidFill>
                  <a:prstClr val="black"/>
                </a:solidFill>
                <a:latin typeface="Arial" panose="020B0604020202020204" pitchFamily="34" charset="0"/>
                <a:cs typeface="Arial" panose="020B0604020202020204" pitchFamily="34" charset="0"/>
              </a:endParaRPr>
            </a:p>
          </p:txBody>
        </p:sp>
      </p:grpSp>
      <p:grpSp>
        <p:nvGrpSpPr>
          <p:cNvPr id="1717" name="Group 378">
            <a:extLst>
              <a:ext uri="{FF2B5EF4-FFF2-40B4-BE49-F238E27FC236}">
                <a16:creationId xmlns:a16="http://schemas.microsoft.com/office/drawing/2014/main" id="{92FCF6A5-E185-81D7-00FA-AADC993C6486}"/>
              </a:ext>
            </a:extLst>
          </p:cNvPr>
          <p:cNvGrpSpPr>
            <a:grpSpLocks/>
          </p:cNvGrpSpPr>
          <p:nvPr/>
        </p:nvGrpSpPr>
        <p:grpSpPr bwMode="auto">
          <a:xfrm>
            <a:off x="3450506" y="4805533"/>
            <a:ext cx="215900" cy="207963"/>
            <a:chOff x="3818" y="1738"/>
            <a:chExt cx="76" cy="77"/>
          </a:xfrm>
        </p:grpSpPr>
        <p:sp>
          <p:nvSpPr>
            <p:cNvPr id="1718" name="Oval 379">
              <a:extLst>
                <a:ext uri="{FF2B5EF4-FFF2-40B4-BE49-F238E27FC236}">
                  <a16:creationId xmlns:a16="http://schemas.microsoft.com/office/drawing/2014/main" id="{6320B834-9100-1E85-BAE0-20D290F3435D}"/>
                </a:ext>
              </a:extLst>
            </p:cNvPr>
            <p:cNvSpPr>
              <a:spLocks noChangeArrowheads="1"/>
            </p:cNvSpPr>
            <p:nvPr/>
          </p:nvSpPr>
          <p:spPr bwMode="auto">
            <a:xfrm>
              <a:off x="3818" y="1738"/>
              <a:ext cx="76" cy="77"/>
            </a:xfrm>
            <a:prstGeom prst="ellipse">
              <a:avLst/>
            </a:prstGeom>
            <a:solidFill>
              <a:srgbClr val="00A09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a-ES" altLang="es-ES" sz="3200" i="1" dirty="0">
                <a:solidFill>
                  <a:prstClr val="black"/>
                </a:solidFill>
                <a:latin typeface="Arial" panose="020B0604020202020204" pitchFamily="34" charset="0"/>
                <a:cs typeface="Arial" panose="020B0604020202020204" pitchFamily="34" charset="0"/>
              </a:endParaRPr>
            </a:p>
          </p:txBody>
        </p:sp>
        <p:sp>
          <p:nvSpPr>
            <p:cNvPr id="1719" name="Oval 380">
              <a:extLst>
                <a:ext uri="{FF2B5EF4-FFF2-40B4-BE49-F238E27FC236}">
                  <a16:creationId xmlns:a16="http://schemas.microsoft.com/office/drawing/2014/main" id="{4E8932F8-E6C7-B08B-D09C-3B6C70EF0C08}"/>
                </a:ext>
              </a:extLst>
            </p:cNvPr>
            <p:cNvSpPr>
              <a:spLocks noChangeArrowheads="1"/>
            </p:cNvSpPr>
            <p:nvPr/>
          </p:nvSpPr>
          <p:spPr bwMode="auto">
            <a:xfrm>
              <a:off x="3819" y="1738"/>
              <a:ext cx="70" cy="70"/>
            </a:xfrm>
            <a:prstGeom prst="ellipse">
              <a:avLst/>
            </a:prstGeom>
            <a:solidFill>
              <a:srgbClr val="78BDCC">
                <a:alpha val="5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a-ES" altLang="es-ES" sz="3200" i="1" dirty="0">
                <a:solidFill>
                  <a:prstClr val="black"/>
                </a:solidFill>
                <a:latin typeface="Arial" panose="020B0604020202020204" pitchFamily="34" charset="0"/>
                <a:cs typeface="Arial" panose="020B0604020202020204" pitchFamily="34" charset="0"/>
              </a:endParaRPr>
            </a:p>
          </p:txBody>
        </p:sp>
        <p:sp>
          <p:nvSpPr>
            <p:cNvPr id="1720" name="Oval 381">
              <a:extLst>
                <a:ext uri="{FF2B5EF4-FFF2-40B4-BE49-F238E27FC236}">
                  <a16:creationId xmlns:a16="http://schemas.microsoft.com/office/drawing/2014/main" id="{B5B4D686-93FC-6E6E-A80B-C9E44B6F03AC}"/>
                </a:ext>
              </a:extLst>
            </p:cNvPr>
            <p:cNvSpPr>
              <a:spLocks noChangeArrowheads="1"/>
            </p:cNvSpPr>
            <p:nvPr/>
          </p:nvSpPr>
          <p:spPr bwMode="auto">
            <a:xfrm>
              <a:off x="3820" y="1740"/>
              <a:ext cx="63" cy="62"/>
            </a:xfrm>
            <a:prstGeom prst="ellipse">
              <a:avLst/>
            </a:prstGeom>
            <a:solidFill>
              <a:srgbClr val="78BD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a-ES" altLang="es-ES" sz="3200" i="1" dirty="0">
                <a:solidFill>
                  <a:prstClr val="black"/>
                </a:solidFill>
                <a:latin typeface="Arial" panose="020B0604020202020204" pitchFamily="34" charset="0"/>
                <a:cs typeface="Arial" panose="020B0604020202020204" pitchFamily="34" charset="0"/>
              </a:endParaRPr>
            </a:p>
          </p:txBody>
        </p:sp>
      </p:grpSp>
      <p:grpSp>
        <p:nvGrpSpPr>
          <p:cNvPr id="1729" name="Group 577">
            <a:extLst>
              <a:ext uri="{FF2B5EF4-FFF2-40B4-BE49-F238E27FC236}">
                <a16:creationId xmlns:a16="http://schemas.microsoft.com/office/drawing/2014/main" id="{F58AD578-5C40-4603-6B9F-787A06FD61B5}"/>
              </a:ext>
            </a:extLst>
          </p:cNvPr>
          <p:cNvGrpSpPr>
            <a:grpSpLocks/>
          </p:cNvGrpSpPr>
          <p:nvPr/>
        </p:nvGrpSpPr>
        <p:grpSpPr bwMode="auto">
          <a:xfrm>
            <a:off x="3276905" y="4403896"/>
            <a:ext cx="365125" cy="390525"/>
            <a:chOff x="3648" y="1296"/>
            <a:chExt cx="240" cy="233"/>
          </a:xfrm>
        </p:grpSpPr>
        <p:sp>
          <p:nvSpPr>
            <p:cNvPr id="1730" name="Oval 578">
              <a:extLst>
                <a:ext uri="{FF2B5EF4-FFF2-40B4-BE49-F238E27FC236}">
                  <a16:creationId xmlns:a16="http://schemas.microsoft.com/office/drawing/2014/main" id="{85B2BECE-4DEF-2795-6B29-359A12BD6E7D}"/>
                </a:ext>
              </a:extLst>
            </p:cNvPr>
            <p:cNvSpPr>
              <a:spLocks noChangeArrowheads="1"/>
            </p:cNvSpPr>
            <p:nvPr/>
          </p:nvSpPr>
          <p:spPr bwMode="auto">
            <a:xfrm>
              <a:off x="3648" y="1296"/>
              <a:ext cx="240" cy="233"/>
            </a:xfrm>
            <a:prstGeom prst="ellipse">
              <a:avLst/>
            </a:prstGeom>
            <a:solidFill>
              <a:schemeClr val="bg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a-ES" altLang="es-ES" sz="3200" i="1" dirty="0">
                <a:solidFill>
                  <a:prstClr val="black"/>
                </a:solidFill>
                <a:latin typeface="Arial" panose="020B0604020202020204" pitchFamily="34" charset="0"/>
                <a:cs typeface="Arial" panose="020B0604020202020204" pitchFamily="34" charset="0"/>
              </a:endParaRPr>
            </a:p>
          </p:txBody>
        </p:sp>
        <p:sp>
          <p:nvSpPr>
            <p:cNvPr id="1731" name="Oval 579">
              <a:extLst>
                <a:ext uri="{FF2B5EF4-FFF2-40B4-BE49-F238E27FC236}">
                  <a16:creationId xmlns:a16="http://schemas.microsoft.com/office/drawing/2014/main" id="{8C4A1B48-991E-EDF0-4EB5-CABBD2A3DC02}"/>
                </a:ext>
              </a:extLst>
            </p:cNvPr>
            <p:cNvSpPr>
              <a:spLocks noChangeArrowheads="1"/>
            </p:cNvSpPr>
            <p:nvPr/>
          </p:nvSpPr>
          <p:spPr bwMode="auto">
            <a:xfrm>
              <a:off x="3653" y="1296"/>
              <a:ext cx="218" cy="214"/>
            </a:xfrm>
            <a:prstGeom prst="ellipse">
              <a:avLst/>
            </a:prstGeom>
            <a:solidFill>
              <a:schemeClr val="bg1">
                <a:lumMod val="85000"/>
                <a:alpha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a-ES" altLang="es-ES" sz="3200" i="1" dirty="0">
                <a:solidFill>
                  <a:prstClr val="black"/>
                </a:solidFill>
                <a:latin typeface="Arial" panose="020B0604020202020204" pitchFamily="34" charset="0"/>
                <a:cs typeface="Arial" panose="020B0604020202020204" pitchFamily="34" charset="0"/>
              </a:endParaRPr>
            </a:p>
          </p:txBody>
        </p:sp>
        <p:sp>
          <p:nvSpPr>
            <p:cNvPr id="1732" name="Oval 580">
              <a:extLst>
                <a:ext uri="{FF2B5EF4-FFF2-40B4-BE49-F238E27FC236}">
                  <a16:creationId xmlns:a16="http://schemas.microsoft.com/office/drawing/2014/main" id="{DA00F91A-D3AA-7AFF-1348-808CFFB3EF7D}"/>
                </a:ext>
              </a:extLst>
            </p:cNvPr>
            <p:cNvSpPr>
              <a:spLocks noChangeArrowheads="1"/>
            </p:cNvSpPr>
            <p:nvPr/>
          </p:nvSpPr>
          <p:spPr bwMode="auto">
            <a:xfrm>
              <a:off x="3658" y="1301"/>
              <a:ext cx="194" cy="189"/>
            </a:xfrm>
            <a:prstGeom prst="ellipse">
              <a:avLst/>
            </a:pr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a-ES" altLang="es-ES" sz="3200" i="1" dirty="0">
                <a:solidFill>
                  <a:prstClr val="black"/>
                </a:solidFill>
                <a:latin typeface="Arial" panose="020B0604020202020204" pitchFamily="34" charset="0"/>
                <a:cs typeface="Arial" panose="020B0604020202020204" pitchFamily="34" charset="0"/>
              </a:endParaRPr>
            </a:p>
          </p:txBody>
        </p:sp>
      </p:grpSp>
      <p:grpSp>
        <p:nvGrpSpPr>
          <p:cNvPr id="1753" name="Group 28">
            <a:extLst>
              <a:ext uri="{FF2B5EF4-FFF2-40B4-BE49-F238E27FC236}">
                <a16:creationId xmlns:a16="http://schemas.microsoft.com/office/drawing/2014/main" id="{53BF180C-E474-762A-1C8E-1793AF4629E7}"/>
              </a:ext>
            </a:extLst>
          </p:cNvPr>
          <p:cNvGrpSpPr>
            <a:grpSpLocks/>
          </p:cNvGrpSpPr>
          <p:nvPr/>
        </p:nvGrpSpPr>
        <p:grpSpPr bwMode="auto">
          <a:xfrm>
            <a:off x="3155232" y="4462633"/>
            <a:ext cx="246063" cy="225425"/>
            <a:chOff x="3759" y="1853"/>
            <a:chExt cx="96" cy="96"/>
          </a:xfrm>
        </p:grpSpPr>
        <p:sp>
          <p:nvSpPr>
            <p:cNvPr id="1754" name="Oval 29">
              <a:extLst>
                <a:ext uri="{FF2B5EF4-FFF2-40B4-BE49-F238E27FC236}">
                  <a16:creationId xmlns:a16="http://schemas.microsoft.com/office/drawing/2014/main" id="{83B0C730-361F-DFE3-368B-5ED652BEA246}"/>
                </a:ext>
              </a:extLst>
            </p:cNvPr>
            <p:cNvSpPr>
              <a:spLocks noChangeArrowheads="1"/>
            </p:cNvSpPr>
            <p:nvPr/>
          </p:nvSpPr>
          <p:spPr bwMode="auto">
            <a:xfrm>
              <a:off x="3759" y="1853"/>
              <a:ext cx="96" cy="96"/>
            </a:xfrm>
            <a:prstGeom prst="ellipse">
              <a:avLst/>
            </a:prstGeom>
            <a:solidFill>
              <a:srgbClr val="AF006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a-ES" altLang="es-ES" sz="3200" i="1" dirty="0">
                <a:solidFill>
                  <a:prstClr val="black"/>
                </a:solidFill>
                <a:latin typeface="Arial" panose="020B0604020202020204" pitchFamily="34" charset="0"/>
                <a:cs typeface="Arial" panose="020B0604020202020204" pitchFamily="34" charset="0"/>
              </a:endParaRPr>
            </a:p>
          </p:txBody>
        </p:sp>
        <p:sp>
          <p:nvSpPr>
            <p:cNvPr id="1755" name="Oval 30">
              <a:extLst>
                <a:ext uri="{FF2B5EF4-FFF2-40B4-BE49-F238E27FC236}">
                  <a16:creationId xmlns:a16="http://schemas.microsoft.com/office/drawing/2014/main" id="{B4D3F982-0977-98FA-0E7B-36E3F961F4A9}"/>
                </a:ext>
              </a:extLst>
            </p:cNvPr>
            <p:cNvSpPr>
              <a:spLocks noChangeArrowheads="1"/>
            </p:cNvSpPr>
            <p:nvPr/>
          </p:nvSpPr>
          <p:spPr bwMode="auto">
            <a:xfrm>
              <a:off x="3761" y="1853"/>
              <a:ext cx="87" cy="88"/>
            </a:xfrm>
            <a:prstGeom prst="ellipse">
              <a:avLst/>
            </a:prstGeom>
            <a:solidFill>
              <a:schemeClr val="accent1">
                <a:lumMod val="40000"/>
                <a:lumOff val="60000"/>
                <a:alpha val="3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a-ES" altLang="es-ES" sz="3200" i="1" dirty="0">
                <a:solidFill>
                  <a:prstClr val="black"/>
                </a:solidFill>
                <a:latin typeface="Arial" panose="020B0604020202020204" pitchFamily="34" charset="0"/>
                <a:cs typeface="Arial" panose="020B0604020202020204" pitchFamily="34" charset="0"/>
              </a:endParaRPr>
            </a:p>
          </p:txBody>
        </p:sp>
        <p:sp>
          <p:nvSpPr>
            <p:cNvPr id="1756" name="Oval 31">
              <a:extLst>
                <a:ext uri="{FF2B5EF4-FFF2-40B4-BE49-F238E27FC236}">
                  <a16:creationId xmlns:a16="http://schemas.microsoft.com/office/drawing/2014/main" id="{B388FF48-62FB-ECE4-3207-8F22506DF0FF}"/>
                </a:ext>
              </a:extLst>
            </p:cNvPr>
            <p:cNvSpPr>
              <a:spLocks noChangeArrowheads="1"/>
            </p:cNvSpPr>
            <p:nvPr/>
          </p:nvSpPr>
          <p:spPr bwMode="auto">
            <a:xfrm>
              <a:off x="3763" y="1855"/>
              <a:ext cx="78" cy="78"/>
            </a:xfrm>
            <a:prstGeom prst="ellipse">
              <a:avLst/>
            </a:prstGeom>
            <a:solidFill>
              <a:schemeClr val="accent1">
                <a:lumMod val="40000"/>
                <a:lumOff val="60000"/>
                <a:alpha val="3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a-ES" altLang="es-ES" sz="3200" i="1" dirty="0">
                <a:solidFill>
                  <a:prstClr val="black"/>
                </a:solidFill>
                <a:latin typeface="Arial" panose="020B0604020202020204" pitchFamily="34" charset="0"/>
                <a:cs typeface="Arial" panose="020B0604020202020204" pitchFamily="34" charset="0"/>
              </a:endParaRPr>
            </a:p>
          </p:txBody>
        </p:sp>
      </p:grpSp>
      <p:grpSp>
        <p:nvGrpSpPr>
          <p:cNvPr id="1765" name="Group 378">
            <a:extLst>
              <a:ext uri="{FF2B5EF4-FFF2-40B4-BE49-F238E27FC236}">
                <a16:creationId xmlns:a16="http://schemas.microsoft.com/office/drawing/2014/main" id="{F14DDDC5-9612-CDF8-6FEB-3C21BF213593}"/>
              </a:ext>
            </a:extLst>
          </p:cNvPr>
          <p:cNvGrpSpPr>
            <a:grpSpLocks/>
          </p:cNvGrpSpPr>
          <p:nvPr/>
        </p:nvGrpSpPr>
        <p:grpSpPr bwMode="auto">
          <a:xfrm>
            <a:off x="3512419" y="4537245"/>
            <a:ext cx="215900" cy="207962"/>
            <a:chOff x="3818" y="1738"/>
            <a:chExt cx="76" cy="77"/>
          </a:xfrm>
        </p:grpSpPr>
        <p:sp>
          <p:nvSpPr>
            <p:cNvPr id="1766" name="Oval 379">
              <a:extLst>
                <a:ext uri="{FF2B5EF4-FFF2-40B4-BE49-F238E27FC236}">
                  <a16:creationId xmlns:a16="http://schemas.microsoft.com/office/drawing/2014/main" id="{2260CE7A-2961-330A-54A4-6A8E6F4F6BB7}"/>
                </a:ext>
              </a:extLst>
            </p:cNvPr>
            <p:cNvSpPr>
              <a:spLocks noChangeArrowheads="1"/>
            </p:cNvSpPr>
            <p:nvPr/>
          </p:nvSpPr>
          <p:spPr bwMode="auto">
            <a:xfrm>
              <a:off x="3818" y="1738"/>
              <a:ext cx="76" cy="77"/>
            </a:xfrm>
            <a:prstGeom prst="ellipse">
              <a:avLst/>
            </a:prstGeom>
            <a:solidFill>
              <a:srgbClr val="00A09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a-ES" altLang="es-ES" sz="3200" i="1" dirty="0">
                <a:solidFill>
                  <a:prstClr val="black"/>
                </a:solidFill>
                <a:latin typeface="Arial" panose="020B0604020202020204" pitchFamily="34" charset="0"/>
                <a:cs typeface="Arial" panose="020B0604020202020204" pitchFamily="34" charset="0"/>
              </a:endParaRPr>
            </a:p>
          </p:txBody>
        </p:sp>
        <p:sp>
          <p:nvSpPr>
            <p:cNvPr id="1767" name="Oval 380">
              <a:extLst>
                <a:ext uri="{FF2B5EF4-FFF2-40B4-BE49-F238E27FC236}">
                  <a16:creationId xmlns:a16="http://schemas.microsoft.com/office/drawing/2014/main" id="{22C01565-19CB-915C-159A-E24FE1DF8574}"/>
                </a:ext>
              </a:extLst>
            </p:cNvPr>
            <p:cNvSpPr>
              <a:spLocks noChangeArrowheads="1"/>
            </p:cNvSpPr>
            <p:nvPr/>
          </p:nvSpPr>
          <p:spPr bwMode="auto">
            <a:xfrm>
              <a:off x="3819" y="1738"/>
              <a:ext cx="70" cy="70"/>
            </a:xfrm>
            <a:prstGeom prst="ellipse">
              <a:avLst/>
            </a:prstGeom>
            <a:solidFill>
              <a:srgbClr val="78BDCC">
                <a:alpha val="5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a-ES" altLang="es-ES" sz="3200" i="1" dirty="0">
                <a:solidFill>
                  <a:prstClr val="black"/>
                </a:solidFill>
                <a:latin typeface="Arial" panose="020B0604020202020204" pitchFamily="34" charset="0"/>
                <a:cs typeface="Arial" panose="020B0604020202020204" pitchFamily="34" charset="0"/>
              </a:endParaRPr>
            </a:p>
          </p:txBody>
        </p:sp>
        <p:sp>
          <p:nvSpPr>
            <p:cNvPr id="1768" name="Oval 381">
              <a:extLst>
                <a:ext uri="{FF2B5EF4-FFF2-40B4-BE49-F238E27FC236}">
                  <a16:creationId xmlns:a16="http://schemas.microsoft.com/office/drawing/2014/main" id="{3D627EFB-D5C6-5936-380C-B0F1AEC76FA9}"/>
                </a:ext>
              </a:extLst>
            </p:cNvPr>
            <p:cNvSpPr>
              <a:spLocks noChangeArrowheads="1"/>
            </p:cNvSpPr>
            <p:nvPr/>
          </p:nvSpPr>
          <p:spPr bwMode="auto">
            <a:xfrm>
              <a:off x="3820" y="1740"/>
              <a:ext cx="63" cy="62"/>
            </a:xfrm>
            <a:prstGeom prst="ellipse">
              <a:avLst/>
            </a:prstGeom>
            <a:solidFill>
              <a:srgbClr val="78BD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a-ES" altLang="es-ES" sz="3200" i="1" dirty="0">
                <a:solidFill>
                  <a:prstClr val="black"/>
                </a:solidFill>
                <a:latin typeface="Arial" panose="020B0604020202020204" pitchFamily="34" charset="0"/>
                <a:cs typeface="Arial" panose="020B0604020202020204" pitchFamily="34" charset="0"/>
              </a:endParaRPr>
            </a:p>
          </p:txBody>
        </p:sp>
      </p:grpSp>
      <p:grpSp>
        <p:nvGrpSpPr>
          <p:cNvPr id="1777" name="Group 378">
            <a:extLst>
              <a:ext uri="{FF2B5EF4-FFF2-40B4-BE49-F238E27FC236}">
                <a16:creationId xmlns:a16="http://schemas.microsoft.com/office/drawing/2014/main" id="{C46D78F8-1892-0CCB-D6C2-8E6222049559}"/>
              </a:ext>
            </a:extLst>
          </p:cNvPr>
          <p:cNvGrpSpPr>
            <a:grpSpLocks/>
          </p:cNvGrpSpPr>
          <p:nvPr/>
        </p:nvGrpSpPr>
        <p:grpSpPr bwMode="auto">
          <a:xfrm>
            <a:off x="3304456" y="4278483"/>
            <a:ext cx="215900" cy="207963"/>
            <a:chOff x="3818" y="1738"/>
            <a:chExt cx="76" cy="77"/>
          </a:xfrm>
        </p:grpSpPr>
        <p:sp>
          <p:nvSpPr>
            <p:cNvPr id="1778" name="Oval 379">
              <a:extLst>
                <a:ext uri="{FF2B5EF4-FFF2-40B4-BE49-F238E27FC236}">
                  <a16:creationId xmlns:a16="http://schemas.microsoft.com/office/drawing/2014/main" id="{2FC925C9-243C-8A1B-7C85-58E25AD13C5F}"/>
                </a:ext>
              </a:extLst>
            </p:cNvPr>
            <p:cNvSpPr>
              <a:spLocks noChangeArrowheads="1"/>
            </p:cNvSpPr>
            <p:nvPr/>
          </p:nvSpPr>
          <p:spPr bwMode="auto">
            <a:xfrm>
              <a:off x="3818" y="1738"/>
              <a:ext cx="76" cy="77"/>
            </a:xfrm>
            <a:prstGeom prst="ellipse">
              <a:avLst/>
            </a:prstGeom>
            <a:solidFill>
              <a:srgbClr val="00A09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a-ES" altLang="es-ES" sz="3200" i="1" dirty="0">
                <a:solidFill>
                  <a:prstClr val="black"/>
                </a:solidFill>
                <a:latin typeface="Arial" panose="020B0604020202020204" pitchFamily="34" charset="0"/>
                <a:cs typeface="Arial" panose="020B0604020202020204" pitchFamily="34" charset="0"/>
              </a:endParaRPr>
            </a:p>
          </p:txBody>
        </p:sp>
        <p:sp>
          <p:nvSpPr>
            <p:cNvPr id="1779" name="Oval 380">
              <a:extLst>
                <a:ext uri="{FF2B5EF4-FFF2-40B4-BE49-F238E27FC236}">
                  <a16:creationId xmlns:a16="http://schemas.microsoft.com/office/drawing/2014/main" id="{C1E97482-BFEE-0C85-9DE8-6EB0B37EAC6A}"/>
                </a:ext>
              </a:extLst>
            </p:cNvPr>
            <p:cNvSpPr>
              <a:spLocks noChangeArrowheads="1"/>
            </p:cNvSpPr>
            <p:nvPr/>
          </p:nvSpPr>
          <p:spPr bwMode="auto">
            <a:xfrm>
              <a:off x="3819" y="1738"/>
              <a:ext cx="70" cy="70"/>
            </a:xfrm>
            <a:prstGeom prst="ellipse">
              <a:avLst/>
            </a:prstGeom>
            <a:solidFill>
              <a:srgbClr val="78BDCC">
                <a:alpha val="4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a-ES" altLang="es-ES" sz="3200" i="1" dirty="0">
                <a:solidFill>
                  <a:prstClr val="black"/>
                </a:solidFill>
                <a:latin typeface="Arial" panose="020B0604020202020204" pitchFamily="34" charset="0"/>
                <a:cs typeface="Arial" panose="020B0604020202020204" pitchFamily="34" charset="0"/>
              </a:endParaRPr>
            </a:p>
          </p:txBody>
        </p:sp>
        <p:sp>
          <p:nvSpPr>
            <p:cNvPr id="1780" name="Oval 381">
              <a:extLst>
                <a:ext uri="{FF2B5EF4-FFF2-40B4-BE49-F238E27FC236}">
                  <a16:creationId xmlns:a16="http://schemas.microsoft.com/office/drawing/2014/main" id="{F7117BCD-FF6B-A76F-39F1-CBD9D6A67CEE}"/>
                </a:ext>
              </a:extLst>
            </p:cNvPr>
            <p:cNvSpPr>
              <a:spLocks noChangeArrowheads="1"/>
            </p:cNvSpPr>
            <p:nvPr/>
          </p:nvSpPr>
          <p:spPr bwMode="auto">
            <a:xfrm>
              <a:off x="3820" y="1740"/>
              <a:ext cx="63" cy="62"/>
            </a:xfrm>
            <a:prstGeom prst="ellipse">
              <a:avLst/>
            </a:prstGeom>
            <a:solidFill>
              <a:srgbClr val="78BD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a-ES" altLang="es-ES" sz="3200" i="1" dirty="0">
                <a:solidFill>
                  <a:prstClr val="black"/>
                </a:solidFill>
                <a:latin typeface="Arial" panose="020B0604020202020204" pitchFamily="34" charset="0"/>
                <a:cs typeface="Arial" panose="020B0604020202020204" pitchFamily="34" charset="0"/>
              </a:endParaRPr>
            </a:p>
          </p:txBody>
        </p:sp>
      </p:grpSp>
      <p:sp>
        <p:nvSpPr>
          <p:cNvPr id="1789" name="Text Box 208">
            <a:extLst>
              <a:ext uri="{FF2B5EF4-FFF2-40B4-BE49-F238E27FC236}">
                <a16:creationId xmlns:a16="http://schemas.microsoft.com/office/drawing/2014/main" id="{BAB94F26-19D7-DF5C-E59D-23B2C48AF611}"/>
              </a:ext>
            </a:extLst>
          </p:cNvPr>
          <p:cNvSpPr txBox="1">
            <a:spLocks noChangeArrowheads="1"/>
          </p:cNvSpPr>
          <p:nvPr/>
        </p:nvSpPr>
        <p:spPr bwMode="auto">
          <a:xfrm>
            <a:off x="3371131" y="2830683"/>
            <a:ext cx="143180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s-ES" altLang="es-ES" sz="1800" b="1" dirty="0">
                <a:solidFill>
                  <a:prstClr val="white"/>
                </a:solidFill>
                <a:latin typeface="Montserrat" pitchFamily="2" charset="77"/>
                <a:cs typeface="Arial" panose="020B0604020202020204" pitchFamily="34" charset="0"/>
              </a:rPr>
              <a:t>Al inspirar</a:t>
            </a:r>
          </a:p>
        </p:txBody>
      </p:sp>
      <p:sp>
        <p:nvSpPr>
          <p:cNvPr id="1790" name="Text Box 208">
            <a:extLst>
              <a:ext uri="{FF2B5EF4-FFF2-40B4-BE49-F238E27FC236}">
                <a16:creationId xmlns:a16="http://schemas.microsoft.com/office/drawing/2014/main" id="{DDAC2484-7533-D195-D93A-633099BA1AA7}"/>
              </a:ext>
            </a:extLst>
          </p:cNvPr>
          <p:cNvSpPr txBox="1">
            <a:spLocks noChangeArrowheads="1"/>
          </p:cNvSpPr>
          <p:nvPr/>
        </p:nvSpPr>
        <p:spPr bwMode="auto">
          <a:xfrm>
            <a:off x="4306170" y="5203996"/>
            <a:ext cx="176202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s-ES" altLang="es-ES" sz="1800" b="1" dirty="0">
                <a:solidFill>
                  <a:prstClr val="white"/>
                </a:solidFill>
                <a:latin typeface="Montserrat" pitchFamily="2" charset="77"/>
                <a:cs typeface="Arial" panose="020B0604020202020204" pitchFamily="34" charset="0"/>
              </a:rPr>
              <a:t>Turbulencias</a:t>
            </a:r>
          </a:p>
        </p:txBody>
      </p:sp>
      <p:sp>
        <p:nvSpPr>
          <p:cNvPr id="1791" name="Text Box 208">
            <a:extLst>
              <a:ext uri="{FF2B5EF4-FFF2-40B4-BE49-F238E27FC236}">
                <a16:creationId xmlns:a16="http://schemas.microsoft.com/office/drawing/2014/main" id="{1D755FDF-1705-B1AB-EB41-C4A8163D6719}"/>
              </a:ext>
            </a:extLst>
          </p:cNvPr>
          <p:cNvSpPr txBox="1">
            <a:spLocks noChangeArrowheads="1"/>
          </p:cNvSpPr>
          <p:nvPr/>
        </p:nvSpPr>
        <p:spPr bwMode="auto">
          <a:xfrm>
            <a:off x="2088395" y="5572849"/>
            <a:ext cx="127791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s-ES" altLang="es-ES" sz="1800" b="1" dirty="0">
                <a:solidFill>
                  <a:prstClr val="white"/>
                </a:solidFill>
                <a:latin typeface="Montserrat" pitchFamily="2" charset="77"/>
                <a:cs typeface="Arial" panose="020B0604020202020204" pitchFamily="34" charset="0"/>
              </a:rPr>
              <a:t>Fármaco</a:t>
            </a:r>
          </a:p>
        </p:txBody>
      </p:sp>
      <p:sp>
        <p:nvSpPr>
          <p:cNvPr id="1792" name="Text Box 208">
            <a:extLst>
              <a:ext uri="{FF2B5EF4-FFF2-40B4-BE49-F238E27FC236}">
                <a16:creationId xmlns:a16="http://schemas.microsoft.com/office/drawing/2014/main" id="{446EB53D-0A19-E67A-4AED-24971D70A0A8}"/>
              </a:ext>
            </a:extLst>
          </p:cNvPr>
          <p:cNvSpPr txBox="1">
            <a:spLocks noChangeArrowheads="1"/>
          </p:cNvSpPr>
          <p:nvPr/>
        </p:nvSpPr>
        <p:spPr bwMode="auto">
          <a:xfrm>
            <a:off x="1931269" y="3908596"/>
            <a:ext cx="115127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s-ES" altLang="es-ES" sz="1800" b="1" dirty="0">
                <a:solidFill>
                  <a:prstClr val="white"/>
                </a:solidFill>
                <a:latin typeface="Montserrat" pitchFamily="2" charset="77"/>
                <a:cs typeface="Arial" panose="020B0604020202020204" pitchFamily="34" charset="0"/>
              </a:rPr>
              <a:t>Lactosa</a:t>
            </a:r>
          </a:p>
        </p:txBody>
      </p:sp>
      <p:cxnSp>
        <p:nvCxnSpPr>
          <p:cNvPr id="1793" name="Connector de fletxa recta 812">
            <a:extLst>
              <a:ext uri="{FF2B5EF4-FFF2-40B4-BE49-F238E27FC236}">
                <a16:creationId xmlns:a16="http://schemas.microsoft.com/office/drawing/2014/main" id="{4FD90F76-D4A8-5A38-D11D-C454AB53A6F6}"/>
              </a:ext>
            </a:extLst>
          </p:cNvPr>
          <p:cNvCxnSpPr>
            <a:cxnSpLocks/>
          </p:cNvCxnSpPr>
          <p:nvPr/>
        </p:nvCxnSpPr>
        <p:spPr>
          <a:xfrm>
            <a:off x="3040509" y="4278483"/>
            <a:ext cx="422949" cy="279687"/>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794" name="Connector de fletxa recta 814">
            <a:extLst>
              <a:ext uri="{FF2B5EF4-FFF2-40B4-BE49-F238E27FC236}">
                <a16:creationId xmlns:a16="http://schemas.microsoft.com/office/drawing/2014/main" id="{A097EF36-CFB8-BEFD-EB37-A81E1DF541FB}"/>
              </a:ext>
            </a:extLst>
          </p:cNvPr>
          <p:cNvCxnSpPr>
            <a:endCxn id="1696" idx="4"/>
          </p:cNvCxnSpPr>
          <p:nvPr/>
        </p:nvCxnSpPr>
        <p:spPr>
          <a:xfrm flipV="1">
            <a:off x="3120307" y="5178595"/>
            <a:ext cx="290513" cy="487362"/>
          </a:xfrm>
          <a:prstGeom prst="straightConnector1">
            <a:avLst/>
          </a:prstGeom>
          <a:ln w="3810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95" name="Connector de fletxa recta 816">
            <a:extLst>
              <a:ext uri="{FF2B5EF4-FFF2-40B4-BE49-F238E27FC236}">
                <a16:creationId xmlns:a16="http://schemas.microsoft.com/office/drawing/2014/main" id="{A7C39C79-B0E2-87B3-0123-843571240922}"/>
              </a:ext>
            </a:extLst>
          </p:cNvPr>
          <p:cNvCxnSpPr>
            <a:cxnSpLocks/>
            <a:endCxn id="1708" idx="4"/>
          </p:cNvCxnSpPr>
          <p:nvPr/>
        </p:nvCxnSpPr>
        <p:spPr>
          <a:xfrm flipV="1">
            <a:off x="3118051" y="5237147"/>
            <a:ext cx="635585" cy="423507"/>
          </a:xfrm>
          <a:prstGeom prst="straightConnector1">
            <a:avLst/>
          </a:prstGeom>
          <a:ln w="3810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796" name="Text Box 208">
            <a:extLst>
              <a:ext uri="{FF2B5EF4-FFF2-40B4-BE49-F238E27FC236}">
                <a16:creationId xmlns:a16="http://schemas.microsoft.com/office/drawing/2014/main" id="{CBD41557-8B25-CC06-BD3A-11422A321406}"/>
              </a:ext>
            </a:extLst>
          </p:cNvPr>
          <p:cNvSpPr txBox="1">
            <a:spLocks noChangeArrowheads="1"/>
          </p:cNvSpPr>
          <p:nvPr/>
        </p:nvSpPr>
        <p:spPr bwMode="auto">
          <a:xfrm>
            <a:off x="8942694" y="2088451"/>
            <a:ext cx="13484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s-ES" altLang="es-ES" sz="1800" i="1" dirty="0">
                <a:solidFill>
                  <a:prstClr val="white"/>
                </a:solidFill>
                <a:latin typeface="Montserrat" pitchFamily="2" charset="77"/>
                <a:cs typeface="Arial" panose="020B0604020202020204" pitchFamily="34" charset="0"/>
              </a:rPr>
              <a:t>Impactan</a:t>
            </a:r>
          </a:p>
        </p:txBody>
      </p:sp>
      <p:sp>
        <p:nvSpPr>
          <p:cNvPr id="1797" name="Text Box 208">
            <a:extLst>
              <a:ext uri="{FF2B5EF4-FFF2-40B4-BE49-F238E27FC236}">
                <a16:creationId xmlns:a16="http://schemas.microsoft.com/office/drawing/2014/main" id="{7513913D-07DB-C714-B1F3-4976BE92E51D}"/>
              </a:ext>
            </a:extLst>
          </p:cNvPr>
          <p:cNvSpPr txBox="1">
            <a:spLocks noChangeArrowheads="1"/>
          </p:cNvSpPr>
          <p:nvPr/>
        </p:nvSpPr>
        <p:spPr bwMode="auto">
          <a:xfrm>
            <a:off x="7887259" y="5790617"/>
            <a:ext cx="163217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ctr"/>
            <a:r>
              <a:rPr lang="es-ES" altLang="es-ES" sz="1800" i="1" dirty="0">
                <a:solidFill>
                  <a:prstClr val="white"/>
                </a:solidFill>
                <a:latin typeface="Montserrat" pitchFamily="2" charset="77"/>
                <a:cs typeface="Arial" panose="020B0604020202020204" pitchFamily="34" charset="0"/>
              </a:rPr>
              <a:t>Sedimentan</a:t>
            </a:r>
          </a:p>
        </p:txBody>
      </p:sp>
      <p:sp>
        <p:nvSpPr>
          <p:cNvPr id="8" name="Título 7">
            <a:extLst>
              <a:ext uri="{FF2B5EF4-FFF2-40B4-BE49-F238E27FC236}">
                <a16:creationId xmlns:a16="http://schemas.microsoft.com/office/drawing/2014/main" id="{0639BF49-1F0D-F6BD-80A1-E686F1FFB7AB}"/>
              </a:ext>
            </a:extLst>
          </p:cNvPr>
          <p:cNvSpPr>
            <a:spLocks noGrp="1"/>
          </p:cNvSpPr>
          <p:nvPr>
            <p:ph type="title"/>
          </p:nvPr>
        </p:nvSpPr>
        <p:spPr/>
        <p:txBody>
          <a:bodyPr/>
          <a:lstStyle/>
          <a:p>
            <a:r>
              <a:rPr lang="es-ES" b="1" dirty="0"/>
              <a:t>¿Por qué la inhalación debe ser ENÉRGICA?</a:t>
            </a:r>
          </a:p>
        </p:txBody>
      </p:sp>
      <p:sp>
        <p:nvSpPr>
          <p:cNvPr id="10" name="Rectángulo 9">
            <a:extLst>
              <a:ext uri="{FF2B5EF4-FFF2-40B4-BE49-F238E27FC236}">
                <a16:creationId xmlns:a16="http://schemas.microsoft.com/office/drawing/2014/main" id="{B3CE7310-28A6-0514-1D91-0C367F75BEA1}"/>
              </a:ext>
            </a:extLst>
          </p:cNvPr>
          <p:cNvSpPr/>
          <p:nvPr/>
        </p:nvSpPr>
        <p:spPr>
          <a:xfrm>
            <a:off x="9760688" y="265815"/>
            <a:ext cx="2431312" cy="340242"/>
          </a:xfrm>
          <a:prstGeom prst="rect">
            <a:avLst/>
          </a:prstGeom>
          <a:solidFill>
            <a:srgbClr val="B703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s-ES" b="1" dirty="0"/>
              <a:t>Polvo seco </a:t>
            </a:r>
          </a:p>
        </p:txBody>
      </p:sp>
    </p:spTree>
    <p:extLst>
      <p:ext uri="{BB962C8B-B14F-4D97-AF65-F5344CB8AC3E}">
        <p14:creationId xmlns:p14="http://schemas.microsoft.com/office/powerpoint/2010/main" val="727629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92"/>
                                        </p:tgtEl>
                                        <p:attrNameLst>
                                          <p:attrName>style.visibility</p:attrName>
                                        </p:attrNameLst>
                                      </p:cBhvr>
                                      <p:to>
                                        <p:strVal val="visible"/>
                                      </p:to>
                                    </p:set>
                                    <p:animEffect transition="in" filter="wipe(left)">
                                      <p:cBhvr>
                                        <p:cTn id="7" dur="500"/>
                                        <p:tgtEl>
                                          <p:spTgt spid="179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793"/>
                                        </p:tgtEl>
                                        <p:attrNameLst>
                                          <p:attrName>style.visibility</p:attrName>
                                        </p:attrNameLst>
                                      </p:cBhvr>
                                      <p:to>
                                        <p:strVal val="visible"/>
                                      </p:to>
                                    </p:set>
                                    <p:animEffect transition="in" filter="wipe(left)">
                                      <p:cBhvr>
                                        <p:cTn id="11" dur="500"/>
                                        <p:tgtEl>
                                          <p:spTgt spid="1793"/>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791"/>
                                        </p:tgtEl>
                                        <p:attrNameLst>
                                          <p:attrName>style.visibility</p:attrName>
                                        </p:attrNameLst>
                                      </p:cBhvr>
                                      <p:to>
                                        <p:strVal val="visible"/>
                                      </p:to>
                                    </p:set>
                                    <p:animEffect transition="in" filter="wipe(left)">
                                      <p:cBhvr>
                                        <p:cTn id="15" dur="500"/>
                                        <p:tgtEl>
                                          <p:spTgt spid="1791"/>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1794"/>
                                        </p:tgtEl>
                                        <p:attrNameLst>
                                          <p:attrName>style.visibility</p:attrName>
                                        </p:attrNameLst>
                                      </p:cBhvr>
                                      <p:to>
                                        <p:strVal val="visible"/>
                                      </p:to>
                                    </p:set>
                                    <p:animEffect transition="in" filter="wipe(down)">
                                      <p:cBhvr>
                                        <p:cTn id="19" dur="500"/>
                                        <p:tgtEl>
                                          <p:spTgt spid="1794"/>
                                        </p:tgtEl>
                                      </p:cBhvr>
                                    </p:animEffect>
                                  </p:childTnLst>
                                </p:cTn>
                              </p:par>
                              <p:par>
                                <p:cTn id="20" presetID="22" presetClass="entr" presetSubtype="4" fill="hold" nodeType="withEffect">
                                  <p:stCondLst>
                                    <p:cond delay="0"/>
                                  </p:stCondLst>
                                  <p:childTnLst>
                                    <p:set>
                                      <p:cBhvr>
                                        <p:cTn id="21" dur="1" fill="hold">
                                          <p:stCondLst>
                                            <p:cond delay="0"/>
                                          </p:stCondLst>
                                        </p:cTn>
                                        <p:tgtEl>
                                          <p:spTgt spid="1795"/>
                                        </p:tgtEl>
                                        <p:attrNameLst>
                                          <p:attrName>style.visibility</p:attrName>
                                        </p:attrNameLst>
                                      </p:cBhvr>
                                      <p:to>
                                        <p:strVal val="visible"/>
                                      </p:to>
                                    </p:set>
                                    <p:animEffect transition="in" filter="wipe(down)">
                                      <p:cBhvr>
                                        <p:cTn id="22" dur="500"/>
                                        <p:tgtEl>
                                          <p:spTgt spid="179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789"/>
                                        </p:tgtEl>
                                        <p:attrNameLst>
                                          <p:attrName>style.visibility</p:attrName>
                                        </p:attrNameLst>
                                      </p:cBhvr>
                                      <p:to>
                                        <p:strVal val="visible"/>
                                      </p:to>
                                    </p:set>
                                    <p:animEffect transition="in" filter="wipe(left)">
                                      <p:cBhvr>
                                        <p:cTn id="27" dur="500"/>
                                        <p:tgtEl>
                                          <p:spTgt spid="1789"/>
                                        </p:tgtEl>
                                      </p:cBhvr>
                                    </p:animEffect>
                                  </p:childTnLst>
                                </p:cTn>
                              </p:par>
                              <p:par>
                                <p:cTn id="28" presetID="1" presetClass="exit" presetSubtype="0" fill="hold" grpId="1" nodeType="withEffect">
                                  <p:stCondLst>
                                    <p:cond delay="0"/>
                                  </p:stCondLst>
                                  <p:childTnLst>
                                    <p:set>
                                      <p:cBhvr>
                                        <p:cTn id="29" dur="1" fill="hold">
                                          <p:stCondLst>
                                            <p:cond delay="0"/>
                                          </p:stCondLst>
                                        </p:cTn>
                                        <p:tgtEl>
                                          <p:spTgt spid="1792"/>
                                        </p:tgtEl>
                                        <p:attrNameLst>
                                          <p:attrName>style.visibility</p:attrName>
                                        </p:attrNameLst>
                                      </p:cBhvr>
                                      <p:to>
                                        <p:strVal val="hidden"/>
                                      </p:to>
                                    </p:set>
                                  </p:childTnLst>
                                </p:cTn>
                              </p:par>
                              <p:par>
                                <p:cTn id="30" presetID="1" presetClass="exit" presetSubtype="0" fill="hold" nodeType="withEffect">
                                  <p:stCondLst>
                                    <p:cond delay="0"/>
                                  </p:stCondLst>
                                  <p:childTnLst>
                                    <p:set>
                                      <p:cBhvr>
                                        <p:cTn id="31" dur="1" fill="hold">
                                          <p:stCondLst>
                                            <p:cond delay="0"/>
                                          </p:stCondLst>
                                        </p:cTn>
                                        <p:tgtEl>
                                          <p:spTgt spid="1793"/>
                                        </p:tgtEl>
                                        <p:attrNameLst>
                                          <p:attrName>style.visibility</p:attrName>
                                        </p:attrNameLst>
                                      </p:cBhvr>
                                      <p:to>
                                        <p:strVal val="hidden"/>
                                      </p:to>
                                    </p:set>
                                  </p:childTnLst>
                                </p:cTn>
                              </p:par>
                              <p:par>
                                <p:cTn id="32" presetID="1" presetClass="exit" presetSubtype="0" fill="hold" grpId="1" nodeType="withEffect">
                                  <p:stCondLst>
                                    <p:cond delay="0"/>
                                  </p:stCondLst>
                                  <p:childTnLst>
                                    <p:set>
                                      <p:cBhvr>
                                        <p:cTn id="33" dur="1" fill="hold">
                                          <p:stCondLst>
                                            <p:cond delay="0"/>
                                          </p:stCondLst>
                                        </p:cTn>
                                        <p:tgtEl>
                                          <p:spTgt spid="1791"/>
                                        </p:tgtEl>
                                        <p:attrNameLst>
                                          <p:attrName>style.visibility</p:attrName>
                                        </p:attrNameLst>
                                      </p:cBhvr>
                                      <p:to>
                                        <p:strVal val="hidden"/>
                                      </p:to>
                                    </p:set>
                                  </p:childTnLst>
                                </p:cTn>
                              </p:par>
                              <p:par>
                                <p:cTn id="34" presetID="1" presetClass="exit" presetSubtype="0" fill="hold" nodeType="withEffect">
                                  <p:stCondLst>
                                    <p:cond delay="0"/>
                                  </p:stCondLst>
                                  <p:childTnLst>
                                    <p:set>
                                      <p:cBhvr>
                                        <p:cTn id="35" dur="1" fill="hold">
                                          <p:stCondLst>
                                            <p:cond delay="0"/>
                                          </p:stCondLst>
                                        </p:cTn>
                                        <p:tgtEl>
                                          <p:spTgt spid="1794"/>
                                        </p:tgtEl>
                                        <p:attrNameLst>
                                          <p:attrName>style.visibility</p:attrName>
                                        </p:attrNameLst>
                                      </p:cBhvr>
                                      <p:to>
                                        <p:strVal val="hidden"/>
                                      </p:to>
                                    </p:set>
                                  </p:childTnLst>
                                </p:cTn>
                              </p:par>
                              <p:par>
                                <p:cTn id="36" presetID="1" presetClass="exit" presetSubtype="0" fill="hold" nodeType="withEffect">
                                  <p:stCondLst>
                                    <p:cond delay="0"/>
                                  </p:stCondLst>
                                  <p:childTnLst>
                                    <p:set>
                                      <p:cBhvr>
                                        <p:cTn id="37" dur="1" fill="hold">
                                          <p:stCondLst>
                                            <p:cond delay="0"/>
                                          </p:stCondLst>
                                        </p:cTn>
                                        <p:tgtEl>
                                          <p:spTgt spid="1795"/>
                                        </p:tgtEl>
                                        <p:attrNameLst>
                                          <p:attrName>style.visibility</p:attrName>
                                        </p:attrNameLst>
                                      </p:cBhvr>
                                      <p:to>
                                        <p:strVal val="hidden"/>
                                      </p:to>
                                    </p:set>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1790"/>
                                        </p:tgtEl>
                                        <p:attrNameLst>
                                          <p:attrName>style.visibility</p:attrName>
                                        </p:attrNameLst>
                                      </p:cBhvr>
                                      <p:to>
                                        <p:strVal val="visible"/>
                                      </p:to>
                                    </p:set>
                                    <p:animEffect transition="in" filter="wipe(left)">
                                      <p:cBhvr>
                                        <p:cTn id="41" dur="500"/>
                                        <p:tgtEl>
                                          <p:spTgt spid="1790"/>
                                        </p:tgtEl>
                                      </p:cBhvr>
                                    </p:animEffect>
                                  </p:childTnLst>
                                </p:cTn>
                              </p:par>
                            </p:childTnLst>
                          </p:cTn>
                        </p:par>
                        <p:par>
                          <p:cTn id="42" fill="hold">
                            <p:stCondLst>
                              <p:cond delay="1000"/>
                            </p:stCondLst>
                            <p:childTnLst>
                              <p:par>
                                <p:cTn id="43" presetID="1" presetClass="exit" presetSubtype="0" fill="hold" grpId="1" nodeType="afterEffect">
                                  <p:stCondLst>
                                    <p:cond delay="0"/>
                                  </p:stCondLst>
                                  <p:childTnLst>
                                    <p:set>
                                      <p:cBhvr>
                                        <p:cTn id="44" dur="1" fill="hold">
                                          <p:stCondLst>
                                            <p:cond delay="0"/>
                                          </p:stCondLst>
                                        </p:cTn>
                                        <p:tgtEl>
                                          <p:spTgt spid="1789"/>
                                        </p:tgtEl>
                                        <p:attrNameLst>
                                          <p:attrName>style.visibility</p:attrName>
                                        </p:attrNameLst>
                                      </p:cBhvr>
                                      <p:to>
                                        <p:strVal val="hidden"/>
                                      </p:to>
                                    </p:set>
                                  </p:childTnLst>
                                </p:cTn>
                              </p:par>
                              <p:par>
                                <p:cTn id="45" presetID="0" presetClass="path" presetSubtype="0" accel="50000" decel="50000" fill="hold" nodeType="withEffect">
                                  <p:stCondLst>
                                    <p:cond delay="0"/>
                                  </p:stCondLst>
                                  <p:childTnLst>
                                    <p:animMotion origin="layout" path="M -4.375E-6 -3.7037E-7 C 0.00638 -0.0044 0.01316 -0.0088 0.01928 -0.01481 C 0.02201 -0.02268 0.02487 -0.02963 0.028 -0.03704 C 0.02943 -0.04051 0.0306 -0.04421 0.03204 -0.04792 C 0.03256 -0.05 0.03386 -0.0537 0.03386 -0.05347 C 0.03269 -0.07014 0.02969 -0.07917 0.02214 -0.08866 C 0.01901 -0.08657 0.01316 -0.08403 0.01836 -0.07569 C 0.01941 -0.07407 0.02097 -0.07454 0.02214 -0.07384 C 0.02982 -0.0787 0.03086 -0.08287 0.03685 -0.09398 C 0.03776 -0.09583 0.03946 -0.09606 0.04063 -0.09792 C 0.04792 -0.1081 0.04141 -0.10347 0.04753 -0.10694 C 0.05339 -0.11528 0.0543 -0.11667 0.05925 -0.12384 C 0.06042 -0.12569 0.06303 -0.12893 0.06303 -0.1287 C 0.06459 -0.1331 0.0655 -0.13773 0.06706 -0.14167 C 0.06784 -0.14375 0.06915 -0.14514 0.06993 -0.14745 C 0.07071 -0.14907 0.07123 -0.15116 0.07188 -0.15301 C 0.07266 -0.15903 0.07513 -0.17268 0.07188 -0.17685 C 0.06928 -0.18009 0.06602 -0.17454 0.06303 -0.17338 C 0.0556 -0.15903 0.05821 -0.16551 0.05534 -0.14931 C 0.0599 -0.12384 0.08047 -0.13935 0.09219 -0.14745 C 0.10105 -0.15972 0.09727 -0.15486 0.103 -0.16204 C 0.10612 -0.17106 0.11107 -0.18079 0.11667 -0.18426 C 0.12422 -0.19861 0.12839 -0.21065 0.13321 -0.22847 C 0.1336 -0.23148 0.13386 -0.23472 0.13399 -0.23773 C 0.13477 -0.24259 0.13607 -0.25255 0.13607 -0.25231 C 0.13503 -0.30926 0.14349 -0.30324 0.11667 -0.29861 C 0.1155 -0.29838 0.11472 -0.29745 0.11381 -0.29676 C 0.11068 -0.29097 0.1099 -0.28588 0.10704 -0.28009 C 0.10612 -0.26713 0.10495 -0.25856 0.10704 -0.24514 C 0.10769 -0.24028 0.11068 -0.23819 0.11185 -0.23403 C 0.11407 -0.225 0.11068 -0.23102 0.11576 -0.22477 C 0.11901 -0.21551 0.12227 -0.20926 0.12735 -0.20463 C 0.1336 -0.19259 0.14063 -0.19306 0.14883 -0.18796 C 0.15443 -0.18889 0.16133 -0.18704 0.16537 -0.19722 C 0.16628 -0.19977 0.16719 -0.20231 0.16823 -0.20463 C 0.17019 -0.20833 0.17409 -0.21551 0.17409 -0.21528 C 0.1767 -0.23032 0.17266 -0.21088 0.17813 -0.22662 C 0.18178 -0.23727 0.18308 -0.25 0.18581 -0.26157 C 0.1862 -0.26458 0.18672 -0.26782 0.18672 -0.27106 C 0.18672 -0.32639 0.19154 -0.31181 0.16237 -0.30949 C 0.15612 -0.30694 0.15964 -0.30926 0.15261 -0.30046 C 0.14987 -0.29722 0.14597 -0.2875 0.14597 -0.28727 C 0.14375 -0.27963 0.14115 -0.27407 0.13998 -0.26528 C 0.14037 -0.25671 0.14011 -0.24815 0.14115 -0.23958 C 0.14245 -0.22662 0.15196 -0.2206 0.15651 -0.21366 C 0.16016 -0.20833 0.17084 -0.19537 0.17513 -0.19329 C 0.18008 -0.1912 0.18542 -0.1912 0.19063 -0.18981 C 0.21719 -0.19097 0.22696 -0.17917 0.24024 -0.21181 C 0.24467 -0.23403 0.23933 -0.20926 0.24506 -0.22847 C 0.2474 -0.23588 0.24831 -0.24468 0.24987 -0.25255 C 0.25118 -0.25833 0.25196 -0.27106 0.25196 -0.27083 C 0.25157 -0.28009 0.25235 -0.28981 0.25092 -0.29861 C 0.25013 -0.30347 0.24662 -0.30532 0.24506 -0.30949 C 0.24102 -0.3213 0.23269 -0.32454 0.22566 -0.32616 C 0.22045 -0.32569 0.21524 -0.32685 0.21016 -0.32454 C 0.20795 -0.32361 0.20704 -0.31921 0.20521 -0.31713 C 0.20183 -0.31296 0.19714 -0.31111 0.19362 -0.30787 C 0.19245 -0.30116 0.19037 -0.29583 0.18868 -0.28935 C 0.18659 -0.27338 0.1862 -0.26505 0.19467 -0.25972 C 0.21849 -0.26088 0.24271 -0.26111 0.26667 -0.26343 C 0.26784 -0.26343 0.26836 -0.2662 0.26941 -0.26713 C 0.27071 -0.26829 0.27201 -0.26852 0.27344 -0.26921 C 0.27748 -0.27315 0.28165 -0.27616 0.28607 -0.27824 C 0.28737 -0.28079 0.28894 -0.28264 0.28998 -0.28565 C 0.29154 -0.29028 0.29401 -0.30046 0.29401 -0.30023 C 0.29493 -0.31528 0.29818 -0.33449 0.29284 -0.34838 C 0.28959 -0.35718 0.28477 -0.35926 0.28008 -0.36481 C 0.278 -0.36412 0.27553 -0.36458 0.27344 -0.36296 C 0.27006 -0.36042 0.26888 -0.34977 0.26758 -0.34468 C 0.26836 -0.30949 0.26745 -0.3125 0.2724 -0.28935 C 0.27566 -0.25903 0.27084 -0.29861 0.27553 -0.27292 C 0.27592 -0.26991 0.27553 -0.2662 0.27631 -0.26343 C 0.27696 -0.26111 0.27839 -0.25995 0.27917 -0.2581 C 0.28711 -0.24051 0.29857 -0.23403 0.31055 -0.22847 C 0.31823 -0.22963 0.32618 -0.22963 0.33386 -0.23218 C 0.33803 -0.23356 0.34349 -0.24884 0.34349 -0.24861 C 0.34558 -0.26088 0.34284 -0.24861 0.34727 -0.2581 C 0.34922 -0.26204 0.35235 -0.27106 0.35235 -0.27083 C 0.35404 -0.28125 0.35261 -0.27477 0.35808 -0.28935 C 0.36055 -0.29653 0.36185 -0.30556 0.36407 -0.31319 C 0.36485 -0.32037 0.36706 -0.32569 0.36407 -0.33171 C 0.36172 -0.33611 0.35521 -0.33912 0.35521 -0.33889 C 0.34545 -0.33819 0.3375 -0.34167 0.32982 -0.33171 C 0.32696 -0.32338 0.32592 -0.31806 0.325 -0.30787 C 0.32631 -0.28773 0.32474 -0.28704 0.33477 -0.2838 C 0.33868 -0.2787 0.34831 -0.27477 0.34831 -0.27454 C 0.3543 -0.2669 0.35821 -0.26667 0.36589 -0.26528 C 0.37487 -0.26111 0.38425 -0.26458 0.3931 -0.26921 C 0.40079 -0.27778 0.40886 -0.28356 0.41758 -0.2875 C 0.42123 -0.29259 0.41928 -0.2912 0.42344 -0.2912 " pathEditMode="relative" rAng="0" ptsTypes="AAAAAAAAAAAAAAAAAAAAAAAAAAAAAAAAAAAAAAAAAAAAAAAAAAAAAAAAAAAAAAAAAAAAAAAAAAAAAAAAAAAAAAAAAA">
                                      <p:cBhvr>
                                        <p:cTn id="46" dur="2000" fill="hold"/>
                                        <p:tgtEl>
                                          <p:spTgt spid="4"/>
                                        </p:tgtEl>
                                        <p:attrNameLst>
                                          <p:attrName>ppt_x</p:attrName>
                                          <p:attrName>ppt_y</p:attrName>
                                        </p:attrNameLst>
                                      </p:cBhvr>
                                      <p:rCtr x="21172" y="-18241"/>
                                    </p:animMotion>
                                  </p:childTnLst>
                                </p:cTn>
                              </p:par>
                              <p:par>
                                <p:cTn id="47" presetID="0" presetClass="path" presetSubtype="0" accel="50000" decel="50000" fill="hold" nodeType="withEffect">
                                  <p:stCondLst>
                                    <p:cond delay="0"/>
                                  </p:stCondLst>
                                  <p:childTnLst>
                                    <p:animMotion origin="layout" path="M 0.01875 0.04907 C 0.0224 0.04838 0.02617 0.0493 0.02982 0.04722 C 0.03164 0.04606 0.03295 0.04259 0.03464 0.04004 C 0.03542 0.03889 0.03698 0.03634 0.03698 0.03657 C 0.03998 0.02615 0.04258 0.01551 0.04414 0.00347 C 0.04388 -0.00255 0.04414 -0.00903 0.04336 -0.01482 C 0.04258 -0.02061 0.0362 -0.02199 0.0362 -0.02176 C 0.03581 -0.01922 0.03464 -0.01181 0.03464 -0.00926 C 0.03464 0.00439 0.04271 0.00764 0.04649 0.01435 C 0.04779 0.01643 0.04857 0.01967 0.04974 0.02176 C 0.05039 0.02291 0.05482 0.025 0.05534 0.02546 C 0.06276 0.03102 0.06628 0.03611 0.07435 0.03819 C 0.07826 0.0412 0.08138 0.04027 0.08399 0.03264 C 0.08516 0.02916 0.08711 0.02176 0.08711 0.02199 C 0.08672 -0.01135 0.08828 -0.05602 0.07683 -0.08218 C 0.07552 -0.09074 0.07435 -0.08797 0.07123 -0.09306 C 0.0625 -0.08982 0.06472 -0.0882 0.06159 -0.07153 C 0.0625 -0.0544 0.06328 -0.05139 0.06641 -0.03681 C 0.0668 -0.03496 0.06654 -0.03264 0.06719 -0.03125 C 0.0681 -0.02894 0.07136 -0.02686 0.07279 -0.0257 C 0.0737 -0.02385 0.07422 -0.02176 0.07513 -0.02037 C 0.07722 -0.01736 0.08151 -0.01297 0.08151 -0.01273 C 0.08347 -0.01366 0.08542 -0.0132 0.08711 -0.01482 C 0.09102 -0.01852 0.09141 -0.03148 0.09584 -0.03496 C 0.09831 -0.04028 0.10065 -0.04398 0.103 -0.04954 C 0.10456 -0.05949 0.10638 -0.06875 0.10782 -0.07848 C 0.10834 -0.08218 0.10938 -0.08936 0.10938 -0.08912 C 0.10886 -0.12223 0.11393 -0.14422 0.10222 -0.13334 C 0.09922 -0.12616 0.09818 -0.12223 0.09427 -0.1169 C 0.0918 -0.10973 0.09063 -0.10301 0.08789 -0.09676 C 0.08789 -0.0963 0.08841 -0.08033 0.08946 -0.07662 C 0.09271 -0.06598 0.10013 -0.0588 0.10547 -0.05486 C 0.11016 -0.05556 0.11498 -0.05463 0.11979 -0.05672 C 0.12175 -0.05764 0.12266 -0.06389 0.12448 -0.06598 C 0.12552 -0.06736 0.12917 -0.06898 0.13008 -0.06968 C 0.13438 -0.07917 0.1349 -0.08264 0.13815 -0.09306 C 0.14089 -0.10209 0.14388 -0.11042 0.14597 -0.12061 C 0.14779 -0.14144 0.14818 -0.15903 0.13867 -0.16621 C 0.13425 -0.16551 0.12969 -0.1669 0.12526 -0.16436 C 0.12266 -0.16297 0.1211 -0.1507 0.11979 -0.14607 C 0.1194 -0.14306 0.1194 -0.13982 0.11888 -0.13704 C 0.11862 -0.13496 0.11732 -0.1338 0.11732 -0.13148 C 0.11667 -0.11297 0.12045 -0.0919 0.12839 -0.08588 C 0.13542 -0.06968 0.14401 -0.07084 0.15391 -0.06968 C 0.15847 -0.07037 0.16302 -0.06922 0.16745 -0.07153 C 0.16784 -0.07176 0.17344 -0.0801 0.17474 -0.08218 C 0.18373 -0.09607 0.18867 -0.11783 0.19688 -0.13334 C 0.19909 -0.14792 0.19571 -0.12801 0.20013 -0.14422 C 0.2017 -0.15023 0.20274 -0.15949 0.20404 -0.16621 C 0.20352 -0.18264 0.20456 -0.19352 0.19844 -0.20278 C 0.1642 -0.2007 0.17474 -0.21459 0.16185 -0.18635 C 0.16094 -0.17824 0.15938 -0.17223 0.15795 -0.16436 C 0.1586 -0.14144 0.1569 -0.12848 0.16602 -0.11875 C 0.17123 -0.10648 0.17578 -0.10023 0.18334 -0.09676 C 0.18659 -0.09306 0.18959 -0.09005 0.19297 -0.08773 C 0.20808 -0.08889 0.21042 -0.08357 0.21992 -0.09491 C 0.22344 -0.10533 0.22709 -0.1169 0.23112 -0.12593 C 0.23151 -0.12894 0.23151 -0.13218 0.2319 -0.13519 C 0.23229 -0.13727 0.23321 -0.13843 0.23347 -0.14051 C 0.23451 -0.14699 0.2349 -0.15394 0.23581 -0.16065 C 0.23568 -0.17153 0.23607 -0.18287 0.23516 -0.19352 C 0.2349 -0.19537 0.23347 -0.19422 0.23282 -0.19537 C 0.2319 -0.19676 0.23138 -0.19977 0.23047 -0.20093 C 0.22826 -0.20324 0.22409 -0.20463 0.22162 -0.20625 C 0.21237 -0.20255 0.21237 -0.18912 0.20899 -0.17338 C 0.20755 -0.15579 0.20742 -0.15857 0.20899 -0.13334 C 0.21042 -0.10741 0.22097 -0.08635 0.23112 -0.07848 C 0.23867 -0.07269 0.24714 -0.07408 0.25495 -0.06968 C 0.25951 -0.07037 0.26407 -0.07014 0.26862 -0.07153 C 0.27253 -0.07269 0.27552 -0.08449 0.27969 -0.08773 C 0.28347 -0.10023 0.28242 -0.09445 0.28373 -0.10417 C 0.28282 -0.11806 0.28229 -0.1257 0.27735 -0.13334 C 0.27552 -0.13982 0.2737 -0.14005 0.27097 -0.14422 C 0.26667 -0.14306 0.2625 -0.14236 0.25821 -0.14051 C 0.25078 -0.13727 0.24792 -0.10209 0.24636 -0.08773 C 0.24662 -0.07547 0.24636 -0.06343 0.24714 -0.05139 C 0.24753 -0.04422 0.25287 -0.04236 0.25495 -0.04028 C 0.26472 -0.03056 0.27461 -0.02593 0.28529 -0.02385 C 0.29349 -0.0176 0.2987 -0.02408 0.30443 -0.03496 C 0.30899 -0.04375 0.3138 -0.04908 0.31706 -0.06042 C 0.31862 -0.07385 0.32032 -0.0875 0.3155 -0.09861 C 0.303 -0.09723 0.29597 -0.10301 0.2892 -0.08033 C 0.28985 -0.06736 0.29011 -0.05556 0.29323 -0.04398 C 0.2961 -0.03311 0.30013 -0.02593 0.30521 -0.02199 C 0.30755 -0.02014 0.30925 -0.01482 0.31159 -0.01297 C 0.31641 -0.00926 0.31901 -0.00556 0.32435 -0.00394 C 0.33099 0.00115 0.33815 -0.00348 0.34492 -0.00741 C 0.34584 -0.00857 0.34675 -0.00926 0.3474 -0.01111 C 0.34792 -0.01273 0.34779 -0.01505 0.34818 -0.01667 C 0.35117 -0.02894 0.3543 -0.04051 0.3569 -0.05324 C 0.35664 -0.05926 0.35703 -0.06574 0.35612 -0.07153 C 0.35586 -0.07338 0.35443 -0.07199 0.35378 -0.07292 C 0.34492 -0.08912 0.35183 -0.0838 0.34492 -0.08773 C 0.34414 -0.08889 0.34336 -0.09213 0.34258 -0.09121 C 0.34024 -0.08843 0.33698 -0.07848 0.33698 -0.07824 C 0.33438 -0.06111 0.33295 -0.05602 0.3362 -0.03125 C 0.33672 -0.02709 0.33933 -0.0257 0.34102 -0.02385 C 0.34466 -0.01991 0.34831 -0.01713 0.35209 -0.01482 C 0.35755 -0.00533 0.36667 -0.00556 0.37357 -0.00394 C 0.37604 3.33333E-6 0.37826 0.00185 0.38086 -0.00394 " pathEditMode="relative" rAng="0" ptsTypes="AAAAAAAAAAAAAAAAAAAAAAAAAAAAAAAAAAAAAAAAAAAAAAAAAAAAAAAAAAAAAAAAAAAAAAAAAAAAAAAAAAAAAAAAAAAAAAAAAAAA">
                                      <p:cBhvr>
                                        <p:cTn id="48" dur="2000" fill="hold"/>
                                        <p:tgtEl>
                                          <p:spTgt spid="29"/>
                                        </p:tgtEl>
                                        <p:attrNameLst>
                                          <p:attrName>ppt_x</p:attrName>
                                          <p:attrName>ppt_y</p:attrName>
                                        </p:attrNameLst>
                                      </p:cBhvr>
                                      <p:rCtr x="18099" y="-12778"/>
                                    </p:animMotion>
                                  </p:childTnLst>
                                </p:cTn>
                              </p:par>
                              <p:par>
                                <p:cTn id="49" presetID="0" presetClass="path" presetSubtype="0" accel="50000" decel="50000" fill="hold" nodeType="withEffect">
                                  <p:stCondLst>
                                    <p:cond delay="0"/>
                                  </p:stCondLst>
                                  <p:childTnLst>
                                    <p:animMotion origin="layout" path="M 0.01054 0.09884 C 0.02383 0.10231 0.02604 0.10208 0.04323 0.10069 C 0.04739 0.09791 0.05039 0.09629 0.05403 0.09143 C 0.05664 0.08379 0.05677 0.07546 0.0595 0.06782 C 0.05976 0.05995 0.05976 0.05185 0.06041 0.04398 C 0.0608 0.03773 0.06224 0.02569 0.06224 0.02592 C 0.06185 0.00439 0.06185 -0.0169 0.06133 -0.03797 C 0.0612 -0.04098 0.06185 -0.04607 0.06041 -0.04699 C 0.05755 -0.04908 0.05429 -0.04584 0.0513 -0.04514 C 0.05013 -0.04468 0.04883 -0.04422 0.04778 -0.04352 C 0.04583 -0.04236 0.04219 -0.03982 0.04219 -0.03959 C 0.04088 -0.03218 0.03906 -0.02454 0.03672 -0.01806 C 0.03724 -0.01135 0.03698 -0.0044 0.03763 0.00208 C 0.03802 0.00416 0.03906 0.00555 0.03945 0.0074 C 0.04375 0.02037 0.04466 0.0206 0.0513 0.02754 C 0.05924 0.03564 0.06719 0.04166 0.07591 0.04768 C 0.07838 0.04699 0.08307 0.04676 0.0858 0.04398 C 0.08919 0.04051 0.09179 0.03379 0.09492 0.02939 C 0.09909 0.02361 0.10234 0.0199 0.10586 0.01296 C 0.10729 0.00486 0.10989 -0.00093 0.11133 -0.00903 C 0.10885 -0.01829 0.10482 -0.02199 0.1013 -0.02871 C 0.09557 -0.025 0.09492 -0.02477 0.0931 -0.01436 C 0.09336 -0.00718 0.09297 0.00046 0.09401 0.0074 C 0.09427 0.00949 0.10208 0.01921 0.10299 0.02037 C 0.11224 0.03148 0.11784 0.04699 0.12851 0.05139 C 0.13489 0.0493 0.13893 0.04606 0.14492 0.04213 C 0.14687 0.03611 0.14752 0.03009 0.14935 0.02384 C 0.15052 0.02014 0.15312 0.01296 0.15312 0.01319 C 0.15273 0.00439 0.15286 -0.00417 0.15208 -0.0125 C 0.15117 -0.02223 0.14049 -0.03287 0.13672 -0.03797 C 0.13463 -0.04422 0.13242 -0.04653 0.12929 -0.0507 C 0.12552 -0.04815 0.12513 -0.04352 0.12383 -0.03611 C 0.12409 -0.03311 0.12448 -0.02084 0.12565 -0.01621 C 0.12682 -0.01227 0.12929 -0.00533 0.12929 -0.0051 C 0.13229 0.0118 0.12773 -0.0132 0.13307 0.00578 C 0.1375 0.02176 0.12812 0.00347 0.13854 0.02037 C 0.1388 0.02222 0.1388 0.0243 0.13945 0.02569 C 0.14023 0.02708 0.14127 0.02662 0.14205 0.02754 C 0.14922 0.03495 0.15586 0.04074 0.16393 0.04398 C 0.1664 0.04328 0.16901 0.04328 0.17122 0.04213 C 0.17617 0.03958 0.17942 0.02546 0.18476 0.02222 C 0.18607 0.01504 0.18815 0.01018 0.19023 0.00393 C 0.19127 -0.00625 0.19323 -0.01574 0.19479 -0.02547 C 0.19583 -0.04838 0.19948 -0.07686 0.19023 -0.09445 C 0.18893 -0.10394 0.18307 -0.11158 0.17851 -0.11459 C 0.1776 -0.11227 0.17669 -0.10973 0.17578 -0.10741 C 0.17396 -0.10348 0.17031 -0.0963 0.17031 -0.09607 C 0.1681 -0.08334 0.17109 -0.06783 0.17396 -0.05625 C 0.17578 -0.04885 0.1776 -0.04167 0.17942 -0.03426 C 0.17982 -0.03241 0.17982 -0.03033 0.18034 -0.02871 C 0.18099 -0.02709 0.18216 -0.02662 0.18294 -0.02547 C 0.18672 -0.01922 0.18919 -0.01158 0.19297 -0.00533 C 0.19661 0.00092 0.19544 -0.00278 0.20104 0.00023 C 0.20299 0.00115 0.20482 0.00277 0.20651 0.00393 C 0.20755 0.00463 0.20937 0.00578 0.20937 0.00602 C 0.22005 0.00254 0.22435 -0.00023 0.22929 -0.01991 C 0.23034 -0.02986 0.23099 -0.04213 0.23385 -0.0507 C 0.2332 -0.05857 0.23333 -0.0669 0.23203 -0.07454 C 0.23151 -0.07732 0.22929 -0.07755 0.22838 -0.07986 C 0.22461 -0.08889 0.23099 -0.08311 0.22474 -0.08727 C 0.22031 -0.09352 0.21653 -0.10023 0.2112 -0.10371 C 0.20495 -0.09121 0.20508 -0.08426 0.20937 -0.06713 C 0.21159 -0.04491 0.2082 -0.06922 0.21315 -0.05255 C 0.21354 -0.05023 0.21354 -0.04746 0.21393 -0.04514 C 0.21445 -0.04329 0.2151 -0.04167 0.21562 -0.03982 C 0.21849 -0.01713 0.22721 0.00069 0.2375 0.01111 C 0.24062 0.01041 0.24362 0.01064 0.24648 0.00926 C 0.24961 0.00787 0.25182 -0.00209 0.25286 -0.00533 C 0.25482 -0.01088 0.25547 -0.01922 0.25651 -0.02547 C 0.25872 -0.03843 0.26067 -0.05301 0.2638 -0.06528 C 0.26302 -0.08565 0.26523 -0.0875 0.25742 -0.09283 C 0.24804 -0.08889 0.25586 -0.09491 0.25208 -0.08542 C 0.25078 -0.08311 0.24961 -0.08172 0.2483 -0.07986 C 0.24466 -0.05486 0.24479 -0.02686 0.25573 -0.0125 C 0.25664 -0.01019 0.25729 -0.00741 0.25833 -0.00533 C 0.25989 -0.00232 0.2638 0.00208 0.2638 0.00231 C 0.26758 0.00139 0.27174 0.00162 0.27565 0.00023 C 0.2832 -0.00278 0.29023 -0.03681 0.2957 -0.04699 C 0.29635 -0.0507 0.29883 -0.06042 0.29661 -0.06528 C 0.2957 -0.06713 0.29414 -0.06644 0.29284 -0.06713 C 0.2875 -0.06574 0.28411 -0.06412 0.27903 -0.06158 C 0.27695 -0.05857 0.27422 -0.05695 0.27291 -0.05255 C 0.27122 -0.04699 0.27018 -0.04144 0.26823 -0.03611 C 0.26732 -0.0257 0.26732 -0.01528 0.26562 -0.00533 C 0.26653 0.00972 0.26653 0.01088 0.27291 0.01852 C 0.27682 0.02963 0.28125 0.0324 0.28737 0.03495 C 0.29166 0.03842 0.2957 0.03889 0.29922 0.04398 C 0.3026 0.04328 0.30586 0.04352 0.30924 0.04213 C 0.31302 0.04051 0.31224 0.03564 0.31276 0.02939 C 0.31458 0.0162 0.31432 0.02083 0.31745 0.00926 C 0.31797 0.00694 0.31862 0.00463 0.31914 0.00208 C 0.31953 0.00023 0.31979 -0.00186 0.32005 -0.00348 C 0.32122 -0.00718 0.32383 -0.01436 0.32383 -0.01412 C 0.32617 -0.0382 0.32396 -0.03056 0.31028 -0.02871 C 0.30872 -0.02477 0.30599 -0.02246 0.3056 -0.01806 C 0.30403 -0.0007 0.30963 0.01504 0.31653 0.02384 C 0.31875 0.03773 0.31536 0.02106 0.32005 0.0331 C 0.3207 0.03472 0.3207 0.0368 0.32109 0.03865 C 0.32148 0.04051 0.322 0.04236 0.32278 0.04398 C 0.32708 0.0537 0.33112 0.06551 0.33737 0.06967 C 0.35078 0.06898 0.37747 0.06782 0.37747 0.06805 " pathEditMode="relative" rAng="0" ptsTypes="AAAAAAAAAAAAAAAAAAAAAAAAAAAAAAAAAAAAAAAAAAAAAAAAAAAAAAAAAAAAAAAAAAAAAAAAAAAAAAAAAAAAAAAAAAAAAAAAAAAAA">
                                      <p:cBhvr>
                                        <p:cTn id="50" dur="2000" fill="hold"/>
                                        <p:tgtEl>
                                          <p:spTgt spid="17"/>
                                        </p:tgtEl>
                                        <p:attrNameLst>
                                          <p:attrName>ppt_x</p:attrName>
                                          <p:attrName>ppt_y</p:attrName>
                                        </p:attrNameLst>
                                      </p:cBhvr>
                                      <p:rCtr x="18346" y="-10532"/>
                                    </p:animMotion>
                                  </p:childTnLst>
                                </p:cTn>
                              </p:par>
                              <p:par>
                                <p:cTn id="51" presetID="0" presetClass="path" presetSubtype="0" accel="50000" decel="50000" fill="hold" nodeType="withEffect">
                                  <p:stCondLst>
                                    <p:cond delay="0"/>
                                  </p:stCondLst>
                                  <p:childTnLst>
                                    <p:animMotion origin="layout" path="M -0.01679 -0.025 C -0.00039 -0.02616 0.00612 -0.0213 0.01745 -0.03218 C 0.02019 -0.03912 0.02513 -0.04237 0.03034 -0.04514 C 0.03256 -0.04838 0.03568 -0.05024 0.03737 -0.05417 C 0.03894 -0.05811 0.03998 -0.0676 0.04089 -0.07246 C 0.03998 -0.08218 0.04076 -0.09237 0.03868 -0.10162 C 0.03724 -0.10741 0.02214 -0.12338 0.01849 -0.12732 C 0.01745 -0.12616 0.01537 -0.1257 0.01498 -0.12362 C 0.01328 -0.11227 0.01849 -0.097 0.02435 -0.09075 C 0.02982 -0.07431 0.02956 -0.07246 0.03985 -0.06158 C 0.04102 -0.06042 0.04193 -0.05811 0.04336 -0.05787 C 0.04805 -0.05718 0.05274 -0.05672 0.05743 -0.05602 C 0.05899 -0.05533 0.06055 -0.05348 0.06211 -0.05417 C 0.06472 -0.05556 0.06914 -0.06158 0.06914 -0.06135 C 0.07253 -0.06875 0.07409 -0.07686 0.07878 -0.08149 C 0.09102 -0.11042 0.07748 -0.08056 0.08685 -0.09792 C 0.08776 -0.09954 0.08841 -0.10162 0.08933 -0.10348 C 0.09024 -0.10579 0.0905 -0.1088 0.09154 -0.11088 C 0.09362 -0.11482 0.0987 -0.12176 0.0987 -0.12153 C 0.10091 -0.13195 0.1043 -0.13912 0.09506 -0.14375 C 0.08828 -0.15139 0.08581 -0.15278 0.07748 -0.1507 C 0.07123 -0.13727 0.07149 -0.11274 0.08216 -0.10718 C 0.0862 -0.1007 0.0892 -0.09514 0.09401 -0.09075 C 0.09506 -0.08982 0.09649 -0.08982 0.09753 -0.08889 C 0.09883 -0.08797 0.09987 -0.08635 0.10118 -0.08519 C 0.10183 -0.08334 0.10222 -0.08033 0.10339 -0.07963 C 0.10456 -0.07894 0.12722 -0.07477 0.1293 -0.07431 C 0.13464 -0.07223 0.13972 -0.07223 0.14466 -0.07616 C 0.14883 -0.0794 0.15065 -0.08473 0.15534 -0.08704 C 0.16055 -0.09514 0.16276 -0.1 0.16953 -0.10348 C 0.17266 -0.11112 0.17487 -0.11922 0.17891 -0.12547 C 0.1806 -0.13334 0.18164 -0.14121 0.1836 -0.14908 C 0.18464 -0.15394 0.18607 -0.16343 0.18607 -0.1632 C 0.18477 -0.17616 0.18607 -0.17801 0.18112 -0.18727 C 0.17904 -0.19121 0.17422 -0.19815 0.17422 -0.19792 C 0.1694 -0.22014 0.15612 -0.20116 0.1517 -0.19098 C 0.15013 -0.18334 0.14727 -0.17871 0.14597 -0.17084 C 0.14727 -0.14098 0.14675 -0.1426 0.15404 -0.11991 C 0.15482 -0.11806 0.15456 -0.11598 0.15534 -0.11436 C 0.15977 -0.10602 0.16901 -0.10278 0.17526 -0.09977 C 0.17774 -0.09862 0.18243 -0.09607 0.18243 -0.09584 C 0.18894 -0.09862 0.19571 -0.09908 0.20235 -0.10162 C 0.21003 -0.11042 0.21888 -0.11737 0.22591 -0.12732 C 0.23529 -0.14005 0.22956 -0.13635 0.23659 -0.14005 C 0.24232 -0.15278 0.24623 -0.16737 0.25196 -0.17987 C 0.25144 -0.19028 0.25222 -0.20093 0.25078 -0.21112 C 0.25039 -0.2132 0.24818 -0.21297 0.24714 -0.21459 C 0.2461 -0.21621 0.2461 -0.21899 0.24493 -0.22014 C 0.23972 -0.22547 0.22943 -0.22801 0.22357 -0.22917 C 0.21341 -0.22732 0.21276 -0.22801 0.20716 -0.21644 C 0.20847 -0.20047 0.20951 -0.19468 0.21654 -0.18357 C 0.2194 -0.17107 0.21537 -0.18519 0.22123 -0.17454 C 0.22891 -0.16065 0.22227 -0.16505 0.22956 -0.16181 C 0.23998 -0.14977 0.23529 -0.15255 0.24258 -0.14908 C 0.24545 -0.14283 0.24727 -0.14051 0.25196 -0.1382 C 0.2586 -0.14028 0.26784 -0.14746 0.27318 -0.1544 C 0.28151 -0.16551 0.27383 -0.15903 0.28256 -0.16528 C 0.28477 -0.16875 0.28763 -0.17107 0.28972 -0.17454 C 0.29141 -0.17778 0.29245 -0.18241 0.2944 -0.18542 C 0.29558 -0.18727 0.29675 -0.18912 0.29805 -0.19098 C 0.30456 -0.22454 0.2892 -0.21227 0.27318 -0.21112 C 0.26966 -0.21042 0.26589 -0.21158 0.26263 -0.20926 C 0.26107 -0.20811 0.26081 -0.2044 0.26016 -0.20186 C 0.25847 -0.19468 0.2569 -0.18727 0.2556 -0.17987 C 0.25586 -0.17269 0.25599 -0.16528 0.25664 -0.15811 C 0.25847 -0.13473 0.27422 -0.12801 0.2862 -0.12176 C 0.29493 -0.11227 0.30599 -0.11806 0.31576 -0.12176 C 0.31693 -0.12292 0.31797 -0.12454 0.31914 -0.12547 C 0.3211 -0.12686 0.32331 -0.12755 0.32513 -0.12917 C 0.33399 -0.13774 0.32357 -0.13149 0.33203 -0.1382 C 0.33516 -0.14051 0.34232 -0.14399 0.34506 -0.14561 C 0.34727 -0.14676 0.34909 -0.14908 0.35118 -0.1507 C 0.35339 -0.15325 0.35808 -0.15811 0.35808 -0.15787 C 0.36068 -0.16389 0.36341 -0.1676 0.35925 -0.17639 C 0.35808 -0.17894 0.35534 -0.17755 0.35339 -0.17825 C 0.34519 -0.18426 0.34466 -0.18357 0.33451 -0.18172 C 0.33099 -0.17385 0.32982 -0.16575 0.32631 -0.15811 C 0.32461 -0.14537 0.32539 -0.12292 0.33203 -0.1125 C 0.33516 -0.10787 0.34037 -0.10672 0.34388 -0.10348 C 0.35091 -0.09723 0.35586 -0.09098 0.36394 -0.08889 C 0.37539 -0.07709 0.38711 -0.08426 0.4017 -0.08519 C 0.40339 -0.08912 0.40586 -0.09213 0.40756 -0.09607 C 0.41433 -0.11181 0.40118 -0.08982 0.41237 -0.10718 C 0.41628 -0.12431 0.40743 -0.11737 0.39701 -0.11621 C 0.3944 -0.11019 0.39388 -0.10394 0.39102 -0.09792 C 0.39154 -0.08936 0.38972 -0.07848 0.39349 -0.07246 C 0.39727 -0.06644 0.41016 -0.05209 0.41472 -0.04862 C 0.41784 -0.0463 0.42305 -0.04005 0.42644 -0.03959 C 0.4336 -0.03866 0.44076 -0.03959 0.44779 -0.03959 " pathEditMode="relative" rAng="0" ptsTypes="AAAAAAAAAAAAAAAAAAAAAAAAAAAAAAAAAAAAAAAAAAAAAAAAAAAAAAAAAAAAAAAAAAAAAAAAAAAAAAAAAAAAAAAAA">
                                      <p:cBhvr>
                                        <p:cTn id="52" dur="2000" fill="hold"/>
                                        <p:tgtEl>
                                          <p:spTgt spid="41"/>
                                        </p:tgtEl>
                                        <p:attrNameLst>
                                          <p:attrName>ppt_x</p:attrName>
                                          <p:attrName>ppt_y</p:attrName>
                                        </p:attrNameLst>
                                      </p:cBhvr>
                                      <p:rCtr x="23229" y="-10208"/>
                                    </p:animMotion>
                                  </p:childTnLst>
                                </p:cTn>
                              </p:par>
                              <p:par>
                                <p:cTn id="53" presetID="0" presetClass="path" presetSubtype="0" accel="50000" decel="50000" fill="hold" nodeType="withEffect">
                                  <p:stCondLst>
                                    <p:cond delay="0"/>
                                  </p:stCondLst>
                                  <p:childTnLst>
                                    <p:animMotion origin="layout" path="M -0.04714 -0.0169 C -0.04583 -0.01806 -0.04427 -0.01899 -0.04349 -0.01991 C -0.04271 -0.02084 -0.04297 -0.02223 -0.04219 -0.02292 C -0.03893 -0.02639 -0.03021 -0.02871 -0.02552 -0.03102 C -0.01823 -0.03426 -0.02578 -0.03172 -0.01484 -0.03473 C -0.01354 -0.03519 -0.0112 -0.03588 -0.0112 -0.03565 C -0.0082 -0.03936 -0.00495 -0.04098 -0.00039 -0.04375 C 0.00273 -0.05417 -0.00195 -0.04074 0.0043 -0.05162 C 0.00599 -0.0544 0.00703 -0.05926 0.00794 -0.0625 C 0.00742 -0.06783 0.00833 -0.07315 0.00677 -0.07824 C 0.00599 -0.08033 0.00326 -0.08149 0.00208 -0.08334 C -0.0026 -0.08959 -0.00807 -0.09329 -0.01615 -0.09699 C -0.03151 -0.10417 -0.00977 -0.09514 -0.03151 -0.10394 C -0.03372 -0.10487 -0.03633 -0.10533 -0.0388 -0.10602 C -0.03997 -0.10625 -0.04219 -0.10695 -0.04219 -0.10672 C -0.04349 -0.10649 -0.04518 -0.10672 -0.04583 -0.10602 C -0.0474 -0.10348 -0.04818 -0.09815 -0.04818 -0.09792 C -0.04115 -0.08033 -0.01901 -0.08102 -0.00039 -0.08033 C 0.01042 -0.07801 0.01953 -0.07709 0.03073 -0.07639 C 0.0362 -0.07547 0.04193 -0.07477 0.0474 -0.07338 C 0.05013 -0.07385 0.05326 -0.07338 0.05573 -0.07431 C 0.05729 -0.07477 0.05794 -0.07639 0.05938 -0.07732 C 0.06042 -0.07778 0.06172 -0.07778 0.06302 -0.07824 C 0.06576 -0.08172 0.06693 -0.08473 0.07005 -0.0882 C 0.07109 -0.09283 0.07214 -0.09561 0.075 -0.1 C 0.07448 -0.10949 0.075 -0.11922 0.0737 -0.12871 C 0.07344 -0.13033 0.07096 -0.13102 0.07005 -0.13264 C 0.0694 -0.1338 0.06953 -0.13542 0.06888 -0.13658 C 0.06576 -0.14121 0.05833 -0.1426 0.05339 -0.14561 C 0.04701 -0.14491 0.04036 -0.14607 0.03411 -0.14422 C 0.03151 -0.14375 0.02943 -0.13866 0.02943 -0.13843 C 0.02995 -0.13056 0.02734 -0.11459 0.04023 -0.11088 C 0.04792 -0.10232 0.05755 -0.09723 0.07005 -0.09514 C 0.07604 -0.0926 0.08151 -0.09121 0.08802 -0.09005 C 0.09401 -0.08681 0.1013 -0.08565 0.10833 -0.08426 C 0.13724 -0.08519 0.13451 -0.08079 0.1487 -0.08912 C 0.15482 -0.0963 0.14753 -0.08866 0.15495 -0.09306 C 0.15964 -0.09607 0.16484 -0.10047 0.16901 -0.10394 C 0.17083 -0.10811 0.17461 -0.11112 0.1776 -0.11482 C 0.17813 -0.11621 0.17826 -0.1176 0.17878 -0.11875 C 0.17943 -0.12014 0.18047 -0.1213 0.18099 -0.12269 C 0.18229 -0.12524 0.18359 -0.13079 0.18359 -0.13056 C 0.18307 -0.13797 0.18346 -0.14491 0.18242 -0.15209 C 0.18229 -0.15348 0.18047 -0.15394 0.17982 -0.1551 C 0.17878 -0.15695 0.17891 -0.15926 0.1776 -0.16112 C 0.17409 -0.16551 0.16927 -0.16945 0.16576 -0.17385 C 0.1526 -0.17362 0.13919 -0.17408 0.12617 -0.17292 C 0.12201 -0.17246 0.12031 -0.16412 0.12031 -0.16389 C 0.11849 -0.15394 0.11419 -0.13287 0.12982 -0.12871 C 0.13698 -0.12385 0.14336 -0.1213 0.1526 -0.11991 C 0.15859 -0.11737 0.16367 -0.11412 0.17031 -0.11274 C 0.17161 -0.11227 0.17266 -0.11088 0.17409 -0.11088 C 0.18802 -0.11065 0.20182 -0.11112 0.21589 -0.11204 C 0.21732 -0.11204 0.21836 -0.11343 0.2194 -0.11389 C 0.22721 -0.1169 0.23516 -0.12107 0.24336 -0.12269 C 0.24948 -0.12616 0.25521 -0.12848 0.2612 -0.13149 C 0.26406 -0.13496 0.26732 -0.13681 0.27083 -0.13959 C 0.27396 -0.14746 0.27357 -0.15186 0.26615 -0.15811 C 0.26432 -0.16227 0.26198 -0.16158 0.25755 -0.16412 C 0.24961 -0.16875 0.24271 -0.16899 0.23242 -0.16991 C 0.22604 -0.1713 0.21992 -0.17061 0.21328 -0.16899 C 0.21224 -0.1676 0.20885 -0.1632 0.20859 -0.16204 C 0.20742 -0.14584 0.21615 -0.14306 0.22669 -0.13149 C 0.22904 -0.12871 0.23906 -0.12639 0.24089 -0.12477 C 0.24688 -0.11991 0.25339 -0.11505 0.2612 -0.11274 C 0.26367 -0.11088 0.26589 -0.10903 0.26836 -0.10695 C 0.26901 -0.10625 0.2875 -0.10139 0.28984 -0.10093 C 0.3013 -0.09468 0.31615 -0.09445 0.32943 -0.09306 C 0.33815 -0.09399 0.33815 -0.09237 0.34245 -0.09699 C 0.34492 -0.09954 0.3474 -0.10602 0.3474 -0.10579 C 0.34544 -0.11459 0.3487 -0.11135 0.33776 -0.11274 C 0.33385 -0.11343 0.32578 -0.11482 0.32578 -0.11459 C 0.28724 -0.11343 0.30859 -0.1169 0.29232 -0.10787 C 0.29167 -0.10695 0.29036 -0.10602 0.28984 -0.10487 C 0.28919 -0.10394 0.28919 -0.10301 0.28867 -0.10209 C 0.28724 -0.1 0.28398 -0.09607 0.28398 -0.09584 C 0.28503 -0.08241 0.28229 -0.08172 0.29115 -0.07431 C 0.29401 -0.06713 0.30208 -0.06436 0.31016 -0.06158 C 0.325 -0.05602 0.33932 -0.04885 0.35547 -0.04676 C 0.35964 -0.0463 0.36367 -0.04607 0.36745 -0.04561 C 0.37461 -0.04514 0.38906 -0.04375 0.38906 -0.04352 C 0.40586 -0.04399 0.42266 -0.04329 0.43932 -0.04468 C 0.44219 -0.04491 0.44648 -0.04862 0.44648 -0.04838 C 0.44961 -0.05625 0.45599 -0.06459 0.44531 -0.07246 C 0.43815 -0.07755 0.4401 -0.0757 0.43333 -0.07732 C 0.43086 -0.07778 0.42617 -0.07917 0.42617 -0.07894 C 0.4099 -0.07894 0.39336 -0.07987 0.37708 -0.07824 C 0.37344 -0.07778 0.36745 -0.07338 0.36745 -0.07315 C 0.36471 -0.06991 0.3612 -0.0669 0.35807 -0.06343 C 0.35833 -0.06181 0.35846 -0.05139 0.36055 -0.04769 C 0.3638 -0.04121 0.37344 -0.03889 0.38086 -0.03681 C 0.39063 -0.03403 0.39922 -0.0301 0.40938 -0.02801 C 0.41784 -0.02338 0.43438 -0.02385 0.44401 -0.02385 " pathEditMode="relative" rAng="0" ptsTypes="AAAAAAAAAAAAAAAAAAAAAAAAAAAAAAAAAAAAAAAAAAAAAAAAAAAAAAAAAAAAAAAAAAAAAAAAAAAAAAAAAAAAAAAAAAAAA">
                                      <p:cBhvr>
                                        <p:cTn id="54" dur="2000" fill="hold"/>
                                        <p:tgtEl>
                                          <p:spTgt spid="53"/>
                                        </p:tgtEl>
                                        <p:attrNameLst>
                                          <p:attrName>ppt_x</p:attrName>
                                          <p:attrName>ppt_y</p:attrName>
                                        </p:attrNameLst>
                                      </p:cBhvr>
                                      <p:rCtr x="24857" y="-7847"/>
                                    </p:animMotion>
                                  </p:childTnLst>
                                </p:cTn>
                              </p:par>
                              <p:par>
                                <p:cTn id="55" presetID="0" presetClass="path" presetSubtype="0" accel="50000" decel="50000" fill="hold" nodeType="withEffect">
                                  <p:stCondLst>
                                    <p:cond delay="0"/>
                                  </p:stCondLst>
                                  <p:childTnLst>
                                    <p:animMotion origin="layout" path="M -0.03555 0.03519 C -0.0293 0.02963 -0.02265 0.02408 -0.0164 0.01644 C -0.0138 0.00625 -0.01094 -0.00208 -0.00794 -0.0118 C -0.00625 -0.0162 -0.00521 -0.0206 -0.0039 -0.02546 C -0.00325 -0.02801 -0.00195 -0.03264 -0.00195 -0.03241 C -0.00325 -0.05347 -0.00612 -0.06481 -0.01354 -0.07685 C -0.0168 -0.07407 -0.02265 -0.07083 -0.01732 -0.06018 C -0.0164 -0.0581 -0.01484 -0.0588 -0.01354 -0.05787 C -0.00586 -0.06412 -0.00508 -0.06921 0.00078 -0.08356 C 0.00195 -0.08588 0.00365 -0.08611 0.00482 -0.08819 C 0.01198 -0.10139 0.00547 -0.09537 0.01159 -0.09977 C 0.01732 -0.11042 0.0181 -0.11204 0.02318 -0.12083 C 0.02435 -0.12315 0.02695 -0.12755 0.02695 -0.12708 C 0.02839 -0.13287 0.0293 -0.13842 0.03086 -0.14375 C 0.03177 -0.1463 0.03294 -0.14815 0.03386 -0.15092 C 0.03438 -0.15255 0.03503 -0.15532 0.03555 -0.15764 C 0.03646 -0.16551 0.03867 -0.18264 0.03555 -0.18773 C 0.0332 -0.1919 0.02995 -0.18495 0.02695 -0.18356 C 0.01953 -0.16551 0.02201 -0.17361 0.01914 -0.15301 C 0.02383 -0.12083 0.04414 -0.14074 0.05599 -0.15092 C 0.06458 -0.16643 0.06081 -0.16018 0.06641 -0.16944 C 0.06966 -0.18055 0.07448 -0.19282 0.08008 -0.19722 C 0.08763 -0.21528 0.0918 -0.23055 0.09662 -0.25301 C 0.09688 -0.25671 0.09701 -0.26088 0.0974 -0.26481 C 0.09792 -0.27106 0.09948 -0.28333 0.09948 -0.2831 C 0.09831 -0.35509 0.10677 -0.34722 0.08008 -0.3412 C 0.07917 -0.34097 0.07826 -0.33981 0.07735 -0.33912 C 0.07409 -0.33194 0.07344 -0.32523 0.07044 -0.31805 C 0.06966 -0.30185 0.06849 -0.29074 0.07044 -0.27384 C 0.07136 -0.26805 0.07409 -0.26528 0.07526 -0.25995 C 0.07774 -0.24861 0.07435 -0.25602 0.07917 -0.24838 C 0.08242 -0.2368 0.08581 -0.2287 0.09063 -0.22268 C 0.09701 -0.20787 0.10378 -0.20833 0.11198 -0.20208 C 0.11758 -0.20324 0.12435 -0.20092 0.12852 -0.21342 C 0.1293 -0.2169 0.13021 -0.22014 0.13125 -0.22268 C 0.1332 -0.22755 0.13711 -0.2368 0.13711 -0.23657 C 0.13971 -0.25509 0.13568 -0.23079 0.14089 -0.25069 C 0.14466 -0.26412 0.1461 -0.28009 0.14857 -0.29467 C 0.14909 -0.29861 0.14961 -0.30255 0.14961 -0.30648 C 0.14961 -0.37639 0.1543 -0.3581 0.12552 -0.35532 C 0.11927 -0.35208 0.12266 -0.35509 0.11576 -0.34352 C 0.11315 -0.33981 0.10912 -0.32755 0.10912 -0.32708 C 0.1069 -0.31759 0.10443 -0.31042 0.10326 -0.29954 C 0.10352 -0.28866 0.10339 -0.27778 0.10443 -0.26713 C 0.10586 -0.25069 0.11498 -0.24282 0.11966 -0.23449 C 0.12344 -0.22755 0.13386 -0.21111 0.13802 -0.2088 C 0.1431 -0.20602 0.14831 -0.20602 0.15339 -0.20417 C 0.18008 -0.20579 0.18958 -0.19074 0.20274 -0.23217 C 0.20742 -0.25995 0.20182 -0.2287 0.20755 -0.25301 C 0.20977 -0.26227 0.21081 -0.27315 0.21224 -0.28333 C 0.21354 -0.29051 0.21432 -0.30648 0.21432 -0.30625 C 0.2138 -0.31805 0.21471 -0.33032 0.21328 -0.3412 C 0.2125 -0.34745 0.20912 -0.35 0.20755 -0.35532 C 0.20352 -0.36991 0.19505 -0.37384 0.18815 -0.37592 C 0.1832 -0.37546 0.17774 -0.37685 0.17279 -0.37384 C 0.17083 -0.37292 0.16979 -0.36736 0.16784 -0.36458 C 0.16471 -0.35949 0.15977 -0.35717 0.15638 -0.35324 C 0.15508 -0.34444 0.15326 -0.33796 0.15156 -0.32986 C 0.14935 -0.30949 0.14896 -0.2993 0.15729 -0.29236 C 0.18138 -0.29375 0.20495 -0.29421 0.22891 -0.29722 C 0.22995 -0.29722 0.2306 -0.30069 0.23164 -0.30185 C 0.23294 -0.30324 0.23425 -0.30347 0.23555 -0.3044 C 0.23958 -0.30926 0.24362 -0.31296 0.24805 -0.31574 C 0.24935 -0.31898 0.25091 -0.32153 0.25195 -0.325 C 0.25352 -0.33102 0.25599 -0.34352 0.25599 -0.34329 C 0.2569 -0.3625 0.26003 -0.3868 0.25495 -0.40417 C 0.25143 -0.41528 0.24675 -0.41805 0.24232 -0.42477 C 0.24024 -0.4243 0.23776 -0.42477 0.23555 -0.42268 C 0.23216 -0.41944 0.23099 -0.40602 0.22969 -0.3993 C 0.2306 -0.35532 0.22969 -0.35903 0.23464 -0.32986 C 0.23789 -0.29143 0.23307 -0.3412 0.23763 -0.3088 C 0.23802 -0.30532 0.23776 -0.30069 0.23854 -0.29722 C 0.23906 -0.29421 0.24037 -0.29259 0.24128 -0.29028 C 0.24909 -0.26829 0.26068 -0.25995 0.2724 -0.25301 C 0.27995 -0.25463 0.28776 -0.25463 0.29544 -0.25764 C 0.29974 -0.25926 0.30508 -0.27847 0.30508 -0.27824 C 0.30716 -0.29375 0.30443 -0.27824 0.30886 -0.29028 C 0.31081 -0.29537 0.3138 -0.30648 0.3138 -0.30625 C 0.31563 -0.31967 0.31419 -0.31134 0.31966 -0.32986 C 0.32214 -0.33889 0.32331 -0.35023 0.32552 -0.35972 C 0.3263 -0.36875 0.32852 -0.37546 0.32552 -0.3831 C 0.32318 -0.38889 0.31667 -0.39259 0.31667 -0.39213 C 0.3069 -0.3912 0.29909 -0.3956 0.29154 -0.3831 C 0.28854 -0.37268 0.28763 -0.36574 0.28672 -0.35324 C 0.28802 -0.32778 0.28633 -0.32685 0.29649 -0.32292 C 0.30039 -0.31643 0.3099 -0.31134 0.3099 -0.31088 C 0.31589 -0.30162 0.31966 -0.30139 0.32721 -0.29954 C 0.3362 -0.29421 0.34557 -0.29861 0.3543 -0.3044 C 0.36185 -0.31505 0.36992 -0.32268 0.37852 -0.32755 C 0.38216 -0.3338 0.38034 -0.33217 0.38451 -0.33217 " pathEditMode="relative" rAng="0" ptsTypes="AAAAAAAAAAAAAAAAAAAAAAAAAAAAAAAAAAAAAAAAAAAAAAAAAAAAAAAAAAAAAAAAAAAAAAAAAAAAAAAAAAAAAAAAAA">
                                      <p:cBhvr>
                                        <p:cTn id="56" dur="2000" fill="hold"/>
                                        <p:tgtEl>
                                          <p:spTgt spid="129"/>
                                        </p:tgtEl>
                                        <p:attrNameLst>
                                          <p:attrName>ppt_x</p:attrName>
                                          <p:attrName>ppt_y</p:attrName>
                                        </p:attrNameLst>
                                      </p:cBhvr>
                                      <p:rCtr x="21003" y="-23009"/>
                                    </p:animMotion>
                                  </p:childTnLst>
                                </p:cTn>
                              </p:par>
                              <p:par>
                                <p:cTn id="57" presetID="0" presetClass="path" presetSubtype="0" accel="50000" decel="50000" fill="hold" nodeType="withEffect">
                                  <p:stCondLst>
                                    <p:cond delay="0"/>
                                  </p:stCondLst>
                                  <p:childTnLst>
                                    <p:animMotion origin="layout" path="M 1.875E-6 2.59259E-6 C 0.00469 -0.0007 0.0095 0.00023 0.01419 -0.00185 C 0.01653 -0.00301 0.01836 -0.00648 0.02044 -0.00903 C 0.02148 -0.01019 0.02344 -0.01273 0.02344 -0.0125 C 0.02721 -0.02292 0.03073 -0.03357 0.03268 -0.0456 C 0.03242 -0.05162 0.03281 -0.0581 0.03177 -0.06389 C 0.03073 -0.06968 0.02252 -0.07107 0.02252 -0.07084 C 0.022 -0.06829 0.02044 -0.06088 0.02044 -0.05834 C 0.02044 -0.04468 0.03086 -0.04144 0.03581 -0.03472 C 0.03737 -0.03264 0.03841 -0.0294 0.03997 -0.02732 C 0.04075 -0.02616 0.04648 -0.02408 0.047 -0.02361 C 0.05677 -0.01806 0.06133 -0.01297 0.07174 -0.01088 C 0.07656 -0.00787 0.0806 -0.0088 0.08398 -0.01644 C 0.08555 -0.01991 0.08815 -0.02732 0.08815 -0.02709 C 0.0875 -0.06042 0.08958 -0.1051 0.07487 -0.13125 C 0.07331 -0.13982 0.07174 -0.13704 0.06771 -0.14213 C 0.05638 -0.13889 0.05924 -0.13727 0.05521 -0.1206 C 0.05638 -0.10347 0.05729 -0.10047 0.06146 -0.08588 C 0.06198 -0.08403 0.06159 -0.08172 0.0625 -0.08033 C 0.06367 -0.07801 0.06784 -0.07593 0.06979 -0.07477 C 0.07083 -0.07292 0.07148 -0.07084 0.07278 -0.06945 C 0.07539 -0.06644 0.08086 -0.06204 0.08086 -0.06181 C 0.08333 -0.06273 0.08594 -0.06227 0.08815 -0.06389 C 0.09323 -0.0676 0.09362 -0.08056 0.09935 -0.08403 C 0.10247 -0.08935 0.1056 -0.09306 0.10846 -0.09861 C 0.11055 -0.10857 0.11289 -0.11783 0.11471 -0.12755 C 0.11549 -0.13125 0.1168 -0.13843 0.1168 -0.1382 C 0.11614 -0.1713 0.12278 -0.19329 0.10742 -0.18241 C 0.10364 -0.17523 0.10247 -0.1713 0.09739 -0.16597 C 0.09414 -0.1588 0.09258 -0.15209 0.08906 -0.14584 C 0.08906 -0.14537 0.08971 -0.1294 0.09114 -0.1257 C 0.09531 -0.11505 0.10482 -0.10787 0.11159 -0.10394 C 0.11784 -0.10463 0.12409 -0.10371 0.13021 -0.10579 C 0.13281 -0.10672 0.13385 -0.11297 0.13633 -0.11505 C 0.13763 -0.11644 0.14219 -0.11806 0.14362 -0.11875 C 0.14896 -0.12824 0.14961 -0.13172 0.15377 -0.14213 C 0.15742 -0.15116 0.16133 -0.15949 0.16393 -0.16968 C 0.16627 -0.19051 0.1668 -0.2081 0.15469 -0.21528 C 0.14896 -0.21459 0.14284 -0.21597 0.13737 -0.21343 C 0.13385 -0.21204 0.13177 -0.19977 0.13021 -0.19514 C 0.12969 -0.19213 0.12969 -0.18889 0.12916 -0.18611 C 0.12877 -0.18403 0.12721 -0.18287 0.12708 -0.18056 C 0.12617 -0.16204 0.13125 -0.14097 0.14153 -0.13496 C 0.15052 -0.11875 0.16146 -0.11991 0.17435 -0.11875 C 0.18008 -0.11945 0.18594 -0.11829 0.19166 -0.1206 C 0.19206 -0.12084 0.19935 -0.12917 0.20104 -0.13125 C 0.2125 -0.14514 0.21914 -0.1669 0.22969 -0.18241 C 0.23242 -0.19699 0.22812 -0.17709 0.23372 -0.19329 C 0.23581 -0.19931 0.23711 -0.20857 0.23893 -0.21528 C 0.23815 -0.23172 0.23945 -0.2426 0.23177 -0.25185 C 0.18737 -0.24977 0.20104 -0.26366 0.1845 -0.23542 C 0.18333 -0.22732 0.18125 -0.2213 0.17956 -0.21343 C 0.18021 -0.19051 0.17812 -0.17755 0.18971 -0.16783 C 0.19648 -0.15556 0.20247 -0.14931 0.21211 -0.14584 C 0.21614 -0.14213 0.22031 -0.13912 0.22448 -0.13681 C 0.24414 -0.13797 0.247 -0.13264 0.25937 -0.14398 C 0.26367 -0.1544 0.26836 -0.16597 0.27383 -0.175 C 0.27409 -0.17801 0.27409 -0.18125 0.27487 -0.18426 C 0.27513 -0.18635 0.27643 -0.1875 0.27669 -0.18959 C 0.27812 -0.19607 0.27864 -0.20301 0.27982 -0.20972 C 0.27956 -0.2206 0.28021 -0.23195 0.27877 -0.2426 C 0.27864 -0.24445 0.27669 -0.24329 0.27591 -0.24445 C 0.27461 -0.24584 0.27409 -0.24885 0.27278 -0.25 C 0.26992 -0.25232 0.26458 -0.25371 0.26146 -0.25533 C 0.24961 -0.25162 0.24948 -0.2382 0.24518 -0.22246 C 0.24336 -0.20486 0.2431 -0.20764 0.24518 -0.18241 C 0.247 -0.15648 0.26055 -0.13542 0.27383 -0.12755 C 0.28346 -0.12176 0.2944 -0.12315 0.30456 -0.11875 C 0.31041 -0.11945 0.31614 -0.11922 0.322 -0.1206 C 0.32708 -0.12176 0.33112 -0.13357 0.33633 -0.13681 C 0.34114 -0.14931 0.33971 -0.14352 0.34127 -0.15324 C 0.34049 -0.16713 0.33958 -0.17477 0.3332 -0.18241 C 0.33086 -0.18889 0.32851 -0.18912 0.325 -0.19329 C 0.31966 -0.19213 0.31406 -0.19144 0.30872 -0.18959 C 0.29896 -0.18635 0.29531 -0.15116 0.29323 -0.13681 C 0.29375 -0.12454 0.29336 -0.1125 0.29427 -0.10047 C 0.29479 -0.09329 0.30169 -0.09144 0.30456 -0.08935 C 0.31706 -0.07963 0.32982 -0.075 0.34336 -0.07292 C 0.35416 -0.06667 0.36081 -0.07315 0.36823 -0.08403 C 0.37396 -0.09283 0.38021 -0.09815 0.3845 -0.10949 C 0.38646 -0.12292 0.38867 -0.13658 0.38242 -0.14769 C 0.36627 -0.1463 0.35729 -0.15209 0.34857 -0.1294 C 0.34935 -0.11644 0.34961 -0.10463 0.35377 -0.09306 C 0.35742 -0.08218 0.36263 -0.075 0.36927 -0.07107 C 0.37226 -0.06922 0.37448 -0.06389 0.37747 -0.06204 C 0.38372 -0.05834 0.38698 -0.05463 0.39375 -0.05301 C 0.40247 -0.04792 0.41185 -0.05255 0.42044 -0.05648 C 0.42148 -0.05764 0.42278 -0.05834 0.42357 -0.06019 C 0.42409 -0.06181 0.42409 -0.06412 0.42461 -0.06574 C 0.42825 -0.07801 0.43242 -0.08959 0.43581 -0.10232 C 0.43555 -0.10834 0.43607 -0.11482 0.43489 -0.1206 C 0.4345 -0.12246 0.43268 -0.12107 0.43177 -0.12199 C 0.42031 -0.1382 0.4293 -0.13287 0.42044 -0.13681 C 0.4194 -0.13797 0.41836 -0.14121 0.41732 -0.14028 C 0.41445 -0.1375 0.41028 -0.12755 0.41028 -0.12732 C 0.40677 -0.11019 0.40508 -0.1051 0.40924 -0.08033 C 0.40976 -0.07616 0.41315 -0.07477 0.41523 -0.07292 C 0.41992 -0.06898 0.42461 -0.06621 0.42969 -0.06389 C 0.43659 -0.0544 0.44844 -0.05463 0.45729 -0.05301 C 0.46055 -0.04908 0.46341 -0.04722 0.46666 -0.05301 " pathEditMode="relative" rAng="0" ptsTypes="AAAAAAAAAAAAAAAAAAAAAAAAAAAAAAAAAAAAAAAAAAAAAAAAAAAAAAAAAAAAAAAAAAAAAAAAAAAAAAAAAAAAAAAAAAAAAAAAAAAA">
                                      <p:cBhvr>
                                        <p:cTn id="58" dur="2000" fill="hold"/>
                                        <p:tgtEl>
                                          <p:spTgt spid="154"/>
                                        </p:tgtEl>
                                        <p:attrNameLst>
                                          <p:attrName>ppt_x</p:attrName>
                                          <p:attrName>ppt_y</p:attrName>
                                        </p:attrNameLst>
                                      </p:cBhvr>
                                      <p:rCtr x="23333" y="-12778"/>
                                    </p:animMotion>
                                  </p:childTnLst>
                                </p:cTn>
                              </p:par>
                              <p:par>
                                <p:cTn id="59" presetID="0" presetClass="path" presetSubtype="0" accel="50000" decel="50000" fill="hold" nodeType="withEffect">
                                  <p:stCondLst>
                                    <p:cond delay="0"/>
                                  </p:stCondLst>
                                  <p:childTnLst>
                                    <p:animMotion origin="layout" path="M 0 3.7037E-7 C 0.01328 0.00393 0.01549 0.00347 0.03242 0.00208 C 0.03672 -0.00093 0.03984 -0.00278 0.04336 -0.00787 C 0.04609 -0.01597 0.04622 -0.02477 0.04883 -0.03287 C 0.04909 -0.0412 0.04909 -0.04977 0.04974 -0.0581 C 0.05013 -0.06482 0.05143 -0.07755 0.05143 -0.07732 C 0.05117 -0.10023 0.05117 -0.12269 0.05065 -0.14491 C 0.05052 -0.14815 0.05117 -0.1537 0.04974 -0.1544 C 0.04688 -0.15671 0.04362 -0.15347 0.04063 -0.15255 C 0.03958 -0.15208 0.03815 -0.15162 0.03711 -0.15093 C 0.03529 -0.14954 0.03151 -0.14699 0.03151 -0.14676 C 0.03034 -0.13889 0.02839 -0.13079 0.0263 -0.12384 C 0.02656 -0.11667 0.02643 -0.10926 0.02708 -0.10255 C 0.02734 -0.10046 0.02839 -0.09884 0.02904 -0.09676 C 0.0332 -0.0831 0.03411 -0.08287 0.04063 -0.07546 C 0.04857 -0.06713 0.05651 -0.06065 0.06497 -0.0544 C 0.06771 -0.05509 0.0724 -0.05532 0.07513 -0.0581 C 0.07865 -0.06204 0.08112 -0.06875 0.08411 -0.07361 C 0.08828 -0.07986 0.09167 -0.08357 0.09505 -0.09097 C 0.09648 -0.09954 0.09922 -0.10579 0.10052 -0.11435 C 0.09818 -0.12407 0.09401 -0.12801 0.09049 -0.13495 C 0.0849 -0.13125 0.08398 -0.13102 0.08229 -0.12014 C 0.08268 -0.1125 0.08216 -0.10417 0.0832 -0.09676 C 0.08346 -0.09491 0.09128 -0.08426 0.09232 -0.0831 C 0.10143 -0.0713 0.10703 -0.05509 0.11784 -0.05023 C 0.12396 -0.05255 0.12826 -0.05579 0.13398 -0.06019 C 0.13607 -0.06644 0.13672 -0.07292 0.13854 -0.0794 C 0.13971 -0.08333 0.14219 -0.09097 0.14219 -0.09074 C 0.1418 -0.10023 0.14193 -0.10903 0.14128 -0.11806 C 0.14036 -0.12824 0.12969 -0.13958 0.12591 -0.14491 C 0.12383 -0.15162 0.12161 -0.15394 0.11875 -0.15857 C 0.11471 -0.15579 0.11445 -0.15093 0.11315 -0.14306 C 0.11341 -0.13982 0.11367 -0.12685 0.11497 -0.12176 C 0.11602 -0.11782 0.11875 -0.11042 0.11875 -0.11019 C 0.12148 -0.09236 0.1168 -0.11875 0.12214 -0.09861 C 0.12669 -0.08171 0.11719 -0.10116 0.12773 -0.0831 C 0.12799 -0.08125 0.12799 -0.07894 0.12865 -0.07755 C 0.1293 -0.07593 0.13034 -0.07639 0.13138 -0.07546 C 0.13841 -0.06782 0.14518 -0.06157 0.15313 -0.0581 C 0.15547 -0.0588 0.15807 -0.0588 0.16042 -0.06019 C 0.16523 -0.06273 0.16849 -0.07778 0.17396 -0.08125 C 0.175 -0.08866 0.17734 -0.09398 0.1793 -0.10069 C 0.18034 -0.11134 0.18216 -0.1213 0.18385 -0.13171 C 0.1849 -0.15602 0.18841 -0.18634 0.1793 -0.20486 C 0.17799 -0.21482 0.17227 -0.22292 0.16758 -0.22593 C 0.16667 -0.22384 0.16589 -0.22083 0.16484 -0.21875 C 0.16302 -0.21435 0.15938 -0.20671 0.15938 -0.20648 C 0.15729 -0.19306 0.16016 -0.17662 0.16289 -0.16435 C 0.16484 -0.15648 0.16667 -0.14884 0.16849 -0.14097 C 0.16888 -0.13912 0.16888 -0.13681 0.16927 -0.13495 C 0.17018 -0.13357 0.17122 -0.1331 0.17201 -0.13171 C 0.17565 -0.12523 0.17826 -0.1169 0.18203 -0.11042 C 0.18581 -0.1037 0.18464 -0.10787 0.19023 -0.1044 C 0.19206 -0.10347 0.19375 -0.10162 0.19557 -0.10069 C 0.19661 -0.1 0.19844 -0.09861 0.19844 -0.09838 C 0.20898 -0.10185 0.21341 -0.10509 0.21836 -0.12593 C 0.2194 -0.13634 0.21992 -0.14931 0.22279 -0.15857 C 0.2224 -0.1669 0.2224 -0.17569 0.22096 -0.1838 C 0.22044 -0.18681 0.21836 -0.18681 0.21745 -0.18935 C 0.21354 -0.19907 0.21992 -0.19282 0.21367 -0.19722 C 0.20924 -0.20394 0.20534 -0.21111 0.20013 -0.21458 C 0.19401 -0.20139 0.19401 -0.19398 0.19844 -0.17593 C 0.20065 -0.15232 0.1974 -0.17824 0.20195 -0.16065 C 0.20273 -0.1581 0.20234 -0.15486 0.20299 -0.15255 C 0.20339 -0.15069 0.20404 -0.14884 0.20469 -0.14699 C 0.20742 -0.12292 0.21628 -0.10394 0.22643 -0.09306 C 0.22956 -0.09375 0.23255 -0.09352 0.23555 -0.09491 C 0.23854 -0.0963 0.24076 -0.10694 0.24193 -0.11042 C 0.24375 -0.1162 0.2444 -0.12523 0.24544 -0.13171 C 0.24753 -0.1456 0.24948 -0.16088 0.25273 -0.17384 C 0.25182 -0.19537 0.25404 -0.19745 0.24635 -0.20301 C 0.23698 -0.19907 0.24479 -0.20532 0.24102 -0.19514 C 0.23971 -0.19282 0.23854 -0.19144 0.23724 -0.18935 C 0.23346 -0.16273 0.23372 -0.13333 0.24466 -0.11806 C 0.24544 -0.11551 0.24609 -0.11273 0.24714 -0.11042 C 0.24883 -0.10718 0.25273 -0.10255 0.25273 -0.10208 C 0.25664 -0.10324 0.26055 -0.10301 0.26445 -0.1044 C 0.27214 -0.10787 0.27904 -0.14375 0.28451 -0.1544 C 0.28503 -0.15857 0.28776 -0.16875 0.28542 -0.17384 C 0.28451 -0.17593 0.28307 -0.175 0.28164 -0.17593 C 0.27656 -0.17431 0.27292 -0.17269 0.2681 -0.16991 C 0.26602 -0.1669 0.26315 -0.16505 0.26172 -0.16065 C 0.26003 -0.1544 0.25898 -0.14861 0.25716 -0.14306 C 0.25625 -0.13194 0.25625 -0.12107 0.25443 -0.11042 C 0.2556 -0.09444 0.2556 -0.09329 0.26172 -0.08519 C 0.26563 -0.07338 0.27018 -0.07037 0.2763 -0.06782 C 0.28047 -0.06389 0.28451 -0.06343 0.28815 -0.0581 C 0.29141 -0.0588 0.29466 -0.05857 0.29805 -0.06019 C 0.30195 -0.06204 0.30104 -0.06713 0.30169 -0.07361 C 0.30339 -0.08773 0.30299 -0.08264 0.30612 -0.09491 C 0.30677 -0.09745 0.30742 -0.1 0.30794 -0.10255 C 0.30833 -0.1044 0.30846 -0.10671 0.30885 -0.10833 C 0.31003 -0.1125 0.3125 -0.12014 0.3125 -0.11968 C 0.31484 -0.14537 0.31276 -0.13704 0.29896 -0.13495 C 0.29766 -0.13102 0.29492 -0.12847 0.2944 -0.12384 C 0.29284 -0.10556 0.29831 -0.08866 0.30534 -0.0794 C 0.30768 -0.06482 0.30417 -0.08241 0.30885 -0.06968 C 0.30951 -0.06806 0.30951 -0.06574 0.3099 -0.06366 C 0.31016 -0.06204 0.31081 -0.05995 0.31159 -0.0581 C 0.31576 -0.04792 0.31966 -0.03542 0.32604 -0.03079 C 0.33945 -0.03171 0.36615 -0.03287 0.36615 -0.03264 " pathEditMode="relative" rAng="0" ptsTypes="AAAAAAAAAAAAAAAAAAAAAAAAAAAAAAAAAAAAAAAAAAAAAAAAAAAAAAAAAAAAAAAAAAAAAAAAAAAAAAAAAAAAAAAAAAAAAAAAAAAAA">
                                      <p:cBhvr>
                                        <p:cTn id="60" dur="2000" fill="hold"/>
                                        <p:tgtEl>
                                          <p:spTgt spid="141"/>
                                        </p:tgtEl>
                                        <p:attrNameLst>
                                          <p:attrName>ppt_x</p:attrName>
                                          <p:attrName>ppt_y</p:attrName>
                                        </p:attrNameLst>
                                      </p:cBhvr>
                                      <p:rCtr x="18307" y="-11157"/>
                                    </p:animMotion>
                                  </p:childTnLst>
                                </p:cTn>
                              </p:par>
                              <p:par>
                                <p:cTn id="61" presetID="0" presetClass="path" presetSubtype="0" accel="50000" decel="50000" fill="hold" nodeType="withEffect">
                                  <p:stCondLst>
                                    <p:cond delay="0"/>
                                  </p:stCondLst>
                                  <p:childTnLst>
                                    <p:animMotion origin="layout" path="M -0.06458 -0.02801 C -0.05104 -0.02917 -0.04557 -0.02431 -0.03646 -0.03519 C -0.03398 -0.04213 -0.02995 -0.04537 -0.02578 -0.04815 C -0.02383 -0.05139 -0.02109 -0.05324 -0.01979 -0.05718 C -0.01836 -0.06111 -0.01758 -0.0706 -0.01693 -0.07546 C -0.01758 -0.08519 -0.01706 -0.09537 -0.01875 -0.10463 C -0.01992 -0.11042 -0.03242 -0.12639 -0.03542 -0.13033 C -0.03646 -0.12917 -0.03815 -0.12871 -0.03841 -0.12662 C -0.03984 -0.11528 -0.03542 -0.1 -0.0306 -0.09375 C -0.02617 -0.07732 -0.0263 -0.07546 -0.01784 -0.06459 C -0.01693 -0.06343 -0.01615 -0.06111 -0.01497 -0.06088 C -0.01107 -0.06019 -0.00729 -0.05972 -0.00326 -0.05903 C -0.00195 -0.05834 -0.00065 -0.05648 0.00052 -0.05718 C 0.00273 -0.05857 0.00664 -0.06459 0.00664 -0.06435 C 0.00924 -0.07176 0.01042 -0.07986 0.01432 -0.08449 C 0.02461 -0.11343 0.01354 -0.08357 0.02122 -0.10093 C 0.022 -0.10255 0.02253 -0.10463 0.02305 -0.10648 C 0.02396 -0.1088 0.02422 -0.11181 0.02513 -0.11389 C 0.02682 -0.11783 0.03086 -0.12477 0.03086 -0.12454 C 0.03281 -0.13496 0.03555 -0.14213 0.02786 -0.14676 C 0.0224 -0.15463 0.02031 -0.15579 0.01341 -0.15371 C 0.00833 -0.14028 0.00833 -0.11574 0.01732 -0.11019 C 0.02057 -0.10371 0.02292 -0.09815 0.02708 -0.09375 C 0.02786 -0.09283 0.02904 -0.09283 0.02995 -0.0919 C 0.03112 -0.09097 0.0319 -0.08935 0.03281 -0.0882 C 0.03346 -0.08634 0.03385 -0.08334 0.0349 -0.08264 C 0.03581 -0.08195 0.05443 -0.07778 0.05638 -0.07732 C 0.06081 -0.07523 0.06484 -0.07523 0.06901 -0.07917 C 0.07253 -0.08241 0.07396 -0.08773 0.07786 -0.09005 C 0.08216 -0.09815 0.08398 -0.10301 0.08958 -0.10648 C 0.09219 -0.11412 0.09401 -0.12222 0.09727 -0.12847 C 0.09883 -0.13634 0.09974 -0.14421 0.10117 -0.15232 C 0.10208 -0.15695 0.10312 -0.16644 0.10312 -0.16621 C 0.10221 -0.17917 0.10325 -0.18102 0.09922 -0.19028 C 0.0974 -0.19421 0.09336 -0.20116 0.09336 -0.20093 C 0.08945 -0.22315 0.07852 -0.20417 0.07487 -0.19398 C 0.07344 -0.18634 0.07109 -0.18171 0.07005 -0.17384 C 0.07109 -0.14398 0.0707 -0.14584 0.07682 -0.12292 C 0.07721 -0.12107 0.07721 -0.11898 0.07786 -0.11736 C 0.08164 -0.10903 0.08906 -0.10579 0.09427 -0.10278 C 0.09635 -0.10162 0.10026 -0.09908 0.10026 -0.09884 C 0.1056 -0.10162 0.11133 -0.10209 0.1168 -0.10463 C 0.12292 -0.11343 0.13034 -0.12037 0.13633 -0.13033 C 0.14401 -0.14306 0.13932 -0.13935 0.14505 -0.14306 C 0.14987 -0.15579 0.15312 -0.17037 0.15781 -0.18287 C 0.15742 -0.19329 0.15807 -0.20394 0.15677 -0.21412 C 0.15651 -0.21621 0.15469 -0.21597 0.15391 -0.21759 C 0.15299 -0.21921 0.15299 -0.22199 0.15195 -0.22315 C 0.14753 -0.22847 0.13906 -0.23102 0.13437 -0.23218 C 0.12591 -0.23033 0.12539 -0.23102 0.1207 -0.21945 C 0.12187 -0.20347 0.12253 -0.19769 0.12852 -0.18658 C 0.13086 -0.17408 0.12747 -0.1882 0.13255 -0.17755 C 0.1388 -0.16366 0.1332 -0.16806 0.13932 -0.16482 C 0.14792 -0.15301 0.14401 -0.15556 0.15 -0.15232 C 0.15247 -0.14584 0.15404 -0.14352 0.15781 -0.14121 C 0.16328 -0.14329 0.17096 -0.1507 0.17539 -0.15741 C 0.18216 -0.16852 0.17617 -0.16204 0.18333 -0.16829 C 0.18516 -0.17176 0.18724 -0.17408 0.18893 -0.17755 C 0.19049 -0.18079 0.19128 -0.18542 0.19297 -0.18843 C 0.19401 -0.19028 0.19505 -0.19213 0.19596 -0.19398 C 0.20143 -0.22755 0.18854 -0.21528 0.17539 -0.21412 C 0.1724 -0.21343 0.1694 -0.21459 0.16667 -0.21227 C 0.16523 -0.21111 0.1651 -0.20741 0.16458 -0.20486 C 0.16315 -0.19769 0.16185 -0.19028 0.16081 -0.18287 C 0.16107 -0.1757 0.1612 -0.16829 0.16159 -0.16111 C 0.16315 -0.13773 0.1763 -0.13102 0.1862 -0.12477 C 0.19336 -0.11528 0.20247 -0.12107 0.21055 -0.12477 C 0.21159 -0.12593 0.21237 -0.12755 0.21354 -0.12847 C 0.2151 -0.12986 0.2168 -0.13056 0.21849 -0.13218 C 0.22565 -0.14074 0.21706 -0.13449 0.22409 -0.14121 C 0.22669 -0.14352 0.23255 -0.14699 0.2349 -0.14861 C 0.23672 -0.14977 0.23828 -0.15232 0.23984 -0.15371 C 0.2418 -0.15648 0.2457 -0.16111 0.2457 -0.16088 C 0.24779 -0.1669 0.25 -0.1706 0.24661 -0.1794 C 0.2457 -0.18195 0.24336 -0.18056 0.24167 -0.18125 C 0.23503 -0.18727 0.23464 -0.18658 0.22617 -0.18472 C 0.22318 -0.17685 0.22227 -0.16875 0.21927 -0.16111 C 0.21797 -0.14838 0.21862 -0.12593 0.22409 -0.11551 C 0.22669 -0.11088 0.23112 -0.10972 0.23385 -0.10648 C 0.23971 -0.10023 0.24388 -0.09398 0.25052 -0.0919 C 0.2599 -0.08009 0.26979 -0.08727 0.28177 -0.0882 C 0.28307 -0.09213 0.28516 -0.09514 0.28672 -0.09908 C 0.29219 -0.11482 0.28138 -0.09283 0.29049 -0.11019 C 0.29375 -0.12732 0.28659 -0.12037 0.27786 -0.11921 C 0.27565 -0.1132 0.27513 -0.10695 0.27305 -0.10093 C 0.27344 -0.09236 0.27174 -0.08148 0.275 -0.07546 C 0.27812 -0.06945 0.2888 -0.05509 0.29258 -0.05162 C 0.29518 -0.04931 0.29948 -0.04306 0.30221 -0.04259 C 0.3082 -0.04167 0.31406 -0.04259 0.32005 -0.04259 " pathEditMode="relative" rAng="0" ptsTypes="AAAAAAAAAAAAAAAAAAAAAAAAAAAAAAAAAAAAAAAAAAAAAAAAAAAAAAAAAAAAAAAAAAAAAAAAAAAAAAAAAAAAAAAAA">
                                      <p:cBhvr>
                                        <p:cTn id="62" dur="2000" fill="hold"/>
                                        <p:tgtEl>
                                          <p:spTgt spid="166"/>
                                        </p:tgtEl>
                                        <p:attrNameLst>
                                          <p:attrName>ppt_x</p:attrName>
                                          <p:attrName>ppt_y</p:attrName>
                                        </p:attrNameLst>
                                      </p:cBhvr>
                                      <p:rCtr x="19232" y="-10208"/>
                                    </p:animMotion>
                                  </p:childTnLst>
                                </p:cTn>
                              </p:par>
                              <p:par>
                                <p:cTn id="63" presetID="0" presetClass="path" presetSubtype="0" accel="50000" decel="50000" fill="hold" nodeType="withEffect">
                                  <p:stCondLst>
                                    <p:cond delay="0"/>
                                  </p:stCondLst>
                                  <p:childTnLst>
                                    <p:animMotion origin="layout" path="M -0.0375 -0.125 C -0.03646 -0.12546 -0.03503 -0.12546 -0.03425 -0.1257 C -0.03347 -0.12593 -0.03373 -0.12616 -0.03295 -0.12639 C -0.03008 -0.12708 -0.02201 -0.12755 -0.01758 -0.12824 C -0.01081 -0.12894 -0.01771 -0.12824 -0.00743 -0.12894 C -0.00638 -0.12894 -0.00417 -0.12917 -0.00417 -0.12894 C -0.00144 -0.12986 0.00169 -0.13033 0.00586 -0.13079 C 0.00885 -0.1331 0.00429 -0.13009 0.01041 -0.13264 C 0.01184 -0.1331 0.01289 -0.13426 0.01367 -0.13495 C 0.01315 -0.13588 0.01367 -0.13704 0.0125 -0.1382 C 0.01184 -0.13866 0.00937 -0.13889 0.0082 -0.13935 C 0.00364 -0.14074 -0.00118 -0.14144 -0.00873 -0.14213 C -0.02305 -0.14375 -0.00274 -0.1419 -0.02305 -0.14375 C -0.02513 -0.14398 -0.02761 -0.14398 -0.02982 -0.14421 C -0.03086 -0.14421 -0.03295 -0.14445 -0.03295 -0.14421 C -0.03425 -0.14421 -0.03581 -0.14421 -0.03646 -0.14421 C -0.03789 -0.14352 -0.03842 -0.14236 -0.03842 -0.14213 C -0.03217 -0.13866 -0.01133 -0.13889 0.00586 -0.13866 C 0.01575 -0.1382 0.02447 -0.13796 0.03476 -0.13773 C 0.03997 -0.13773 0.04531 -0.1375 0.05039 -0.13727 C 0.05299 -0.13727 0.05572 -0.13727 0.05794 -0.13727 C 0.0595 -0.1375 0.06028 -0.13773 0.06145 -0.13796 C 0.0625 -0.1382 0.06367 -0.1382 0.06497 -0.1382 C 0.06731 -0.13889 0.06862 -0.13958 0.07148 -0.14028 C 0.07239 -0.14144 0.07343 -0.1419 0.07591 -0.14283 C 0.07552 -0.14491 0.07604 -0.14699 0.07487 -0.14908 C 0.07447 -0.14931 0.07239 -0.14954 0.07148 -0.14977 C 0.07083 -0.15 0.07096 -0.15046 0.07031 -0.1507 C 0.06731 -0.15162 0.06054 -0.15185 0.05572 -0.15255 C 0.05 -0.15255 0.04388 -0.15278 0.03802 -0.15232 C 0.03554 -0.15232 0.03385 -0.15116 0.03385 -0.15093 C 0.03437 -0.14931 0.03177 -0.14607 0.04375 -0.14514 C 0.05091 -0.14329 0.05989 -0.14236 0.07148 -0.1419 C 0.07708 -0.1412 0.08216 -0.14097 0.08815 -0.14074 C 0.09375 -0.14005 0.10052 -0.13982 0.10716 -0.13958 C 0.13398 -0.13958 0.13138 -0.13866 0.14466 -0.14051 C 0.15013 -0.14213 0.14336 -0.14051 0.15039 -0.14144 C 0.15481 -0.14213 0.15976 -0.14306 0.16354 -0.14375 C 0.16523 -0.14468 0.16888 -0.14514 0.17148 -0.14607 C 0.17187 -0.1463 0.172 -0.14653 0.17252 -0.14676 C 0.17304 -0.14722 0.17434 -0.14745 0.17487 -0.14769 C 0.17591 -0.14815 0.17708 -0.14954 0.17708 -0.14931 C 0.17669 -0.15093 0.17708 -0.15255 0.17604 -0.15394 C 0.17591 -0.15417 0.17434 -0.1544 0.17356 -0.15463 C 0.17252 -0.15509 0.17278 -0.15556 0.17148 -0.15602 C 0.16822 -0.15695 0.16367 -0.15764 0.16041 -0.15857 C 0.1483 -0.15857 0.1358 -0.15857 0.12356 -0.15833 C 0.11979 -0.15833 0.11809 -0.15648 0.11809 -0.15625 C 0.11653 -0.1544 0.1125 -0.14977 0.12708 -0.14908 C 0.13372 -0.14792 0.13958 -0.14745 0.1483 -0.14722 C 0.15377 -0.14653 0.15846 -0.14583 0.16458 -0.1456 C 0.16614 -0.14537 0.16705 -0.14514 0.16822 -0.14514 C 0.18112 -0.14514 0.19414 -0.14514 0.20716 -0.14537 C 0.20833 -0.14537 0.2095 -0.14583 0.21054 -0.14583 C 0.2177 -0.14653 0.225 -0.14745 0.23268 -0.14769 C 0.23841 -0.14838 0.24362 -0.14884 0.24947 -0.14954 C 0.25195 -0.15023 0.25481 -0.1507 0.25833 -0.15139 C 0.26106 -0.15301 0.2608 -0.15394 0.25377 -0.15533 C 0.25221 -0.15625 0.25 -0.15602 0.24583 -0.15648 C 0.23854 -0.15764 0.23216 -0.15764 0.22252 -0.15787 C 0.21653 -0.1581 0.21093 -0.15787 0.20468 -0.15764 C 0.20377 -0.15741 0.20065 -0.15625 0.20052 -0.15602 C 0.19908 -0.15255 0.20742 -0.15208 0.21705 -0.14954 C 0.21966 -0.14908 0.22877 -0.14861 0.23059 -0.14815 C 0.23593 -0.14722 0.24205 -0.14607 0.24947 -0.1456 C 0.25156 -0.14514 0.25364 -0.14468 0.25586 -0.14445 C 0.25664 -0.14421 0.27382 -0.14306 0.27591 -0.14306 C 0.28645 -0.14167 0.30039 -0.14167 0.31289 -0.14144 C 0.32083 -0.14167 0.32083 -0.1412 0.32513 -0.14213 C 0.32708 -0.14283 0.32929 -0.14421 0.32929 -0.14398 C 0.3276 -0.14607 0.33072 -0.14537 0.32044 -0.1456 C 0.31679 -0.14583 0.30937 -0.14607 0.30937 -0.14583 C 0.27356 -0.14583 0.29362 -0.14653 0.27825 -0.14445 C 0.2776 -0.14445 0.27643 -0.14421 0.27591 -0.14398 C 0.27539 -0.14375 0.27539 -0.14352 0.27487 -0.14329 C 0.27356 -0.14283 0.27044 -0.14213 0.27044 -0.1419 C 0.27148 -0.13912 0.26875 -0.13889 0.27695 -0.13727 C 0.27968 -0.13588 0.28711 -0.13519 0.29492 -0.13472 C 0.30872 -0.13357 0.322 -0.13195 0.33697 -0.13148 C 0.34075 -0.13148 0.34466 -0.13125 0.34804 -0.13125 C 0.35481 -0.13125 0.36809 -0.13079 0.36809 -0.13056 C 0.38385 -0.13079 0.39947 -0.13079 0.4151 -0.13102 C 0.4177 -0.13102 0.42174 -0.13195 0.42174 -0.13171 C 0.42461 -0.13357 0.43072 -0.13519 0.42044 -0.13704 C 0.41406 -0.13796 0.41575 -0.13773 0.40937 -0.13796 C 0.40716 -0.1382 0.40273 -0.13843 0.40273 -0.1382 C 0.38763 -0.13843 0.37226 -0.13866 0.35716 -0.1382 C 0.35364 -0.1382 0.34804 -0.13727 0.34804 -0.13704 C 0.3457 -0.13634 0.34231 -0.13588 0.33945 -0.13495 C 0.33958 -0.13472 0.33971 -0.13241 0.34166 -0.13171 C 0.34492 -0.13033 0.35364 -0.12986 0.36054 -0.1294 C 0.36966 -0.1287 0.37799 -0.12801 0.38711 -0.12755 C 0.39492 -0.12639 0.41028 -0.12662 0.4194 -0.12662 " pathEditMode="relative" rAng="0" ptsTypes="AAAAAAAAAAAAAAAAAAAAAAAAAAAAAAAAAAAAAAAAAAAAAAAAAAAAAAAAAAAAAAAAAAAAAAAAAAAAAAAAAAAAAAAAAAAAA">
                                      <p:cBhvr>
                                        <p:cTn id="64" dur="2000" fill="hold"/>
                                        <p:tgtEl>
                                          <p:spTgt spid="178"/>
                                        </p:tgtEl>
                                        <p:attrNameLst>
                                          <p:attrName>ppt_x</p:attrName>
                                          <p:attrName>ppt_y</p:attrName>
                                        </p:attrNameLst>
                                      </p:cBhvr>
                                      <p:rCtr x="23138" y="-1690"/>
                                    </p:animMotion>
                                  </p:childTnLst>
                                </p:cTn>
                              </p:par>
                              <p:par>
                                <p:cTn id="65" presetID="0" presetClass="path" presetSubtype="0" accel="50000" decel="50000" fill="hold" nodeType="withEffect">
                                  <p:stCondLst>
                                    <p:cond delay="0"/>
                                  </p:stCondLst>
                                  <p:childTnLst>
                                    <p:animMotion origin="layout" path="M -0.05403 -0.00578 C -0.04726 -0.01018 -0.04023 -0.01458 -0.03359 -0.0206 C -0.0306 -0.02847 -0.0276 -0.03518 -0.02435 -0.04259 C -0.02278 -0.04606 -0.02161 -0.04976 -0.02018 -0.05347 C -0.01953 -0.05532 -0.01797 -0.05902 -0.01797 -0.05879 C -0.0194 -0.07546 -0.02252 -0.08425 -0.03047 -0.09375 C -0.03385 -0.09166 -0.04023 -0.08912 -0.0345 -0.08078 C -0.03333 -0.07916 -0.03177 -0.07963 -0.03047 -0.07893 C -0.02226 -0.08379 -0.02135 -0.08796 -0.0151 -0.09907 C -0.01393 -0.10092 -0.01211 -0.10115 -0.01094 -0.10277 C -0.00312 -0.11296 -0.01015 -0.10833 -0.00364 -0.1118 C 0.00248 -0.12013 0.00365 -0.12152 0.00873 -0.12847 C 0.01016 -0.13032 0.01289 -0.13356 0.01289 -0.13333 C 0.01446 -0.13773 0.0155 -0.14236 0.01706 -0.14629 C 0.01797 -0.14838 0.01914 -0.14976 0.02005 -0.15185 C 0.02097 -0.15347 0.02149 -0.15555 0.02214 -0.1574 C 0.02318 -0.16342 0.02552 -0.17685 0.02214 -0.18101 C 0.01953 -0.18425 0.01589 -0.1787 0.01289 -0.17754 C 0.00508 -0.16342 0.00755 -0.1699 0.00456 -0.1537 C 0.00951 -0.12847 0.03125 -0.14398 0.04401 -0.15185 C 0.05326 -0.16412 0.04935 -0.15925 0.05534 -0.16643 C 0.05873 -0.17523 0.06393 -0.18495 0.06966 -0.18865 C 0.07774 -0.20277 0.08216 -0.21481 0.08724 -0.2324 C 0.08763 -0.23541 0.08802 -0.23865 0.08815 -0.24166 C 0.08906 -0.24652 0.09037 -0.25625 0.09037 -0.25601 C 0.08906 -0.3125 0.09831 -0.30648 0.06966 -0.30185 C 0.06862 -0.30162 0.06771 -0.30069 0.06667 -0.3 C 0.06341 -0.29444 0.06263 -0.28935 0.05951 -0.28356 C 0.0586 -0.27083 0.05742 -0.26226 0.05951 -0.24884 C 0.06029 -0.24421 0.06341 -0.24213 0.06459 -0.23796 C 0.06706 -0.22893 0.06354 -0.23495 0.06875 -0.2287 C 0.07227 -0.21967 0.07565 -0.21342 0.08112 -0.20879 C 0.08776 -0.19699 0.09518 -0.19745 0.10378 -0.19236 C 0.1099 -0.19328 0.11719 -0.19143 0.12149 -0.20138 C 0.12253 -0.20393 0.12344 -0.20648 0.12461 -0.20879 C 0.12656 -0.2125 0.13073 -0.21967 0.13073 -0.21944 C 0.13347 -0.23425 0.1293 -0.21504 0.1349 -0.23055 C 0.13893 -0.2412 0.14037 -0.2537 0.14323 -0.26527 C 0.14349 -0.26828 0.14427 -0.27129 0.14427 -0.27453 C 0.14427 -0.32939 0.14922 -0.31504 0.11836 -0.31273 C 0.11172 -0.31018 0.11537 -0.3125 0.10795 -0.3037 C 0.10508 -0.30046 0.10065 -0.29097 0.10065 -0.29074 C 0.09844 -0.2831 0.09584 -0.27754 0.09453 -0.26898 C 0.09505 -0.26041 0.09466 -0.25185 0.09558 -0.24351 C 0.09727 -0.23055 0.10703 -0.22453 0.11211 -0.21782 C 0.11602 -0.2125 0.12709 -0.19953 0.13177 -0.19768 C 0.13711 -0.1956 0.14271 -0.1956 0.14831 -0.19421 C 0.17656 -0.19537 0.18672 -0.18333 0.20104 -0.21597 C 0.20573 -0.23796 0.2 -0.21342 0.20612 -0.2324 C 0.20847 -0.23981 0.20951 -0.24838 0.21133 -0.25625 C 0.2125 -0.26203 0.21328 -0.27453 0.21328 -0.2743 C 0.21302 -0.28356 0.21393 -0.29328 0.21237 -0.30185 C 0.21133 -0.30671 0.20768 -0.30856 0.20612 -0.31273 C 0.20196 -0.3243 0.19284 -0.32754 0.18542 -0.32916 C 0.17995 -0.3287 0.17435 -0.32986 0.16901 -0.32754 C 0.16667 -0.32662 0.16576 -0.32222 0.16367 -0.32013 C 0.16016 -0.3162 0.15521 -0.31435 0.15143 -0.31111 C 0.15013 -0.30439 0.14792 -0.29907 0.1461 -0.29282 C 0.14401 -0.27685 0.14336 -0.26875 0.15248 -0.26342 C 0.17787 -0.26458 0.20352 -0.26481 0.22891 -0.26713 C 0.23008 -0.26713 0.23073 -0.2699 0.23203 -0.27083 C 0.23321 -0.27175 0.23477 -0.27199 0.2362 -0.27268 C 0.2405 -0.27662 0.24479 -0.27963 0.24935 -0.28171 C 0.25104 -0.28425 0.25261 -0.28611 0.25378 -0.28912 C 0.25534 -0.29375 0.25795 -0.3037 0.25795 -0.30347 C 0.25899 -0.31851 0.26237 -0.3375 0.25677 -0.35115 C 0.25326 -0.35995 0.24818 -0.36203 0.24336 -0.36759 C 0.24089 -0.36689 0.23828 -0.36736 0.2362 -0.36574 C 0.23255 -0.36319 0.23125 -0.35254 0.22982 -0.34745 C 0.23073 -0.31273 0.22969 -0.31574 0.23503 -0.29282 C 0.23854 -0.26273 0.23347 -0.30185 0.23828 -0.27638 C 0.23867 -0.27338 0.23828 -0.2699 0.23906 -0.26713 C 0.23985 -0.26481 0.24141 -0.26365 0.24232 -0.2618 C 0.25065 -0.24444 0.26302 -0.23796 0.27526 -0.2324 C 0.2836 -0.23356 0.29193 -0.23356 0.30013 -0.23611 C 0.30469 -0.2375 0.31055 -0.25254 0.31055 -0.25231 C 0.31263 -0.26458 0.30977 -0.25231 0.31459 -0.2618 C 0.31654 -0.26574 0.31979 -0.27453 0.31979 -0.2743 C 0.32188 -0.28472 0.32005 -0.27824 0.32604 -0.29282 C 0.32878 -0.29976 0.32995 -0.30879 0.33229 -0.31643 C 0.33308 -0.32338 0.33555 -0.3287 0.33229 -0.33472 C 0.32982 -0.33912 0.32292 -0.34213 0.32292 -0.34189 C 0.31263 -0.3412 0.3043 -0.34444 0.29597 -0.33472 C 0.29284 -0.32638 0.2918 -0.32106 0.29076 -0.31111 C 0.29219 -0.2912 0.2905 -0.2905 0.30117 -0.28726 C 0.30534 -0.28217 0.31563 -0.27824 0.31563 -0.278 C 0.32201 -0.2706 0.32617 -0.27037 0.33412 -0.26898 C 0.34375 -0.26481 0.35378 -0.26828 0.36315 -0.27268 C 0.37123 -0.28125 0.37982 -0.28703 0.38906 -0.29097 C 0.39297 -0.29583 0.39102 -0.29467 0.39531 -0.29467 " pathEditMode="relative" rAng="0" ptsTypes="AAAAAAAAAAAAAAAAAAAAAAAAAAAAAAAAAAAAAAAAAAAAAAAAAAAAAAAAAAAAAAAAAAAAAAAAAAAAAAAAAAAAAAAAAA">
                                      <p:cBhvr>
                                        <p:cTn id="66" dur="2000" fill="hold"/>
                                        <p:tgtEl>
                                          <p:spTgt spid="190"/>
                                        </p:tgtEl>
                                        <p:attrNameLst>
                                          <p:attrName>ppt_x</p:attrName>
                                          <p:attrName>ppt_y</p:attrName>
                                        </p:attrNameLst>
                                      </p:cBhvr>
                                      <p:rCtr x="22461" y="-18102"/>
                                    </p:animMotion>
                                  </p:childTnLst>
                                </p:cTn>
                              </p:par>
                              <p:par>
                                <p:cTn id="67" presetID="0" presetClass="path" presetSubtype="0" accel="50000" decel="50000" fill="hold" nodeType="withEffect">
                                  <p:stCondLst>
                                    <p:cond delay="0"/>
                                  </p:stCondLst>
                                  <p:childTnLst>
                                    <p:animMotion origin="layout" path="M -4.16667E-6 -2.22222E-6 C 0.00378 -0.00069 0.00769 0.00023 0.01133 -0.00185 C 0.01329 -0.00301 0.01459 -0.00648 0.01641 -0.00903 C 0.01719 -0.01018 0.01875 -0.01273 0.01875 -0.0125 C 0.02201 -0.02291 0.02461 -0.03356 0.02618 -0.04537 C 0.02592 -0.05139 0.02631 -0.05787 0.02539 -0.06366 C 0.02461 -0.06944 0.0181 -0.07083 0.0181 -0.0706 C 0.01758 -0.06805 0.01641 -0.06065 0.01641 -0.0581 C 0.01641 -0.04444 0.02474 -0.0412 0.02865 -0.03472 C 0.02995 -0.03264 0.03073 -0.0294 0.03204 -0.02731 C 0.03282 -0.02616 0.03724 -0.02407 0.03776 -0.02361 C 0.04545 -0.01805 0.04922 -0.01296 0.05756 -0.01088 C 0.06146 -0.00787 0.06485 -0.00879 0.06745 -0.01643 C 0.06875 -0.01991 0.07097 -0.02731 0.07097 -0.02708 C 0.07032 -0.06018 0.07188 -0.10463 0.06016 -0.13055 C 0.05873 -0.13912 0.05756 -0.13634 0.05443 -0.14143 C 0.04532 -0.13819 0.0474 -0.13657 0.04428 -0.11991 C 0.04532 -0.10301 0.0461 -0.1 0.04922 -0.08541 C 0.04961 -0.08356 0.04948 -0.08125 0.05013 -0.07986 C 0.05105 -0.07754 0.05456 -0.07546 0.05599 -0.07453 C 0.05691 -0.07268 0.05743 -0.0706 0.05834 -0.06921 C 0.06055 -0.0662 0.06498 -0.0618 0.06498 -0.06157 C 0.06706 -0.0625 0.06901 -0.06203 0.07097 -0.06366 C 0.07487 -0.06736 0.07526 -0.08009 0.07995 -0.08356 C 0.0823 -0.08889 0.0849 -0.09259 0.08724 -0.09815 C 0.08881 -0.1081 0.09076 -0.11713 0.09232 -0.12685 C 0.09284 -0.13055 0.09375 -0.13773 0.09375 -0.1375 C 0.09336 -0.17037 0.0987 -0.19213 0.08646 -0.18148 C 0.08321 -0.1743 0.0823 -0.17037 0.07839 -0.16504 C 0.07579 -0.15787 0.07448 -0.15116 0.07162 -0.14514 C 0.07162 -0.14467 0.07214 -0.1287 0.07318 -0.125 C 0.0767 -0.11435 0.08438 -0.10741 0.08972 -0.10347 C 0.09467 -0.10416 0.09961 -0.10324 0.10469 -0.10532 C 0.10678 -0.10625 0.10769 -0.11227 0.10964 -0.11435 C 0.11068 -0.11574 0.11446 -0.11736 0.1155 -0.11805 C 0.1198 -0.12754 0.12032 -0.13102 0.1237 -0.14143 C 0.1267 -0.15023 0.12982 -0.15856 0.13191 -0.16875 C 0.13373 -0.18935 0.13425 -0.20694 0.12435 -0.21412 C 0.1198 -0.21342 0.11498 -0.21481 0.11042 -0.21227 C 0.10769 -0.21088 0.10599 -0.19861 0.10469 -0.19398 C 0.1043 -0.19097 0.1043 -0.18773 0.10378 -0.18518 C 0.10352 -0.1831 0.10222 -0.18194 0.10209 -0.17963 C 0.10144 -0.16111 0.10547 -0.14028 0.11381 -0.13426 C 0.1211 -0.11805 0.12982 -0.11921 0.14024 -0.11805 C 0.1448 -0.11875 0.14948 -0.11759 0.15417 -0.11991 C 0.15456 -0.12014 0.16029 -0.12847 0.16172 -0.13055 C 0.1711 -0.14444 0.17631 -0.16597 0.18477 -0.18148 C 0.18711 -0.19583 0.18347 -0.17616 0.18803 -0.19213 C 0.18972 -0.19815 0.19076 -0.20741 0.19219 -0.21412 C 0.19167 -0.23032 0.19271 -0.2412 0.18646 -0.25046 C 0.15079 -0.24838 0.16172 -0.26203 0.14844 -0.23403 C 0.1474 -0.22592 0.14584 -0.22014 0.14428 -0.21227 C 0.14493 -0.18935 0.14336 -0.17662 0.15248 -0.1669 C 0.15795 -0.15463 0.16289 -0.14861 0.17084 -0.14514 C 0.17383 -0.14143 0.17722 -0.13842 0.1806 -0.13611 C 0.19623 -0.13727 0.19883 -0.13194 0.20873 -0.14328 C 0.21224 -0.15347 0.21615 -0.16504 0.22045 -0.17407 C 0.22071 -0.17708 0.22071 -0.18032 0.2211 -0.18333 C 0.22136 -0.18541 0.2224 -0.18657 0.22266 -0.18842 C 0.22357 -0.19491 0.22422 -0.20185 0.22526 -0.20856 C 0.22487 -0.21944 0.22553 -0.23055 0.22448 -0.2412 C 0.22422 -0.24305 0.22266 -0.2419 0.22201 -0.24305 C 0.22097 -0.24444 0.22058 -0.24745 0.21954 -0.24861 C 0.21745 -0.25092 0.21276 -0.25231 0.21029 -0.25393 C 0.20092 -0.25023 0.20079 -0.2368 0.19714 -0.22129 C 0.19584 -0.2037 0.19571 -0.20648 0.19714 -0.18148 C 0.19883 -0.15555 0.20964 -0.13472 0.22045 -0.12685 C 0.22813 -0.12106 0.23698 -0.12245 0.24506 -0.11805 C 0.24974 -0.11875 0.2543 -0.11852 0.25912 -0.11991 C 0.26316 -0.12106 0.26628 -0.13287 0.27058 -0.13611 C 0.27461 -0.14861 0.27344 -0.14282 0.27474 -0.15231 C 0.27409 -0.1662 0.27331 -0.17384 0.2681 -0.18148 C 0.26628 -0.18773 0.26433 -0.18796 0.26146 -0.19213 C 0.25717 -0.19097 0.25274 -0.19028 0.24844 -0.18842 C 0.24063 -0.18541 0.23763 -0.15023 0.23607 -0.13611 C 0.2362 -0.12384 0.2362 -0.11203 0.23698 -0.1 C 0.23737 -0.09282 0.24271 -0.09097 0.24506 -0.08889 C 0.25495 -0.07916 0.26537 -0.07477 0.27644 -0.07268 C 0.28503 -0.06643 0.29024 -0.07291 0.29636 -0.08356 C 0.30092 -0.09236 0.30599 -0.09768 0.30938 -0.10903 C 0.31107 -0.12222 0.31289 -0.13588 0.30769 -0.14699 C 0.29493 -0.1456 0.2875 -0.15116 0.28073 -0.1287 C 0.28112 -0.11574 0.28151 -0.10416 0.28464 -0.09259 C 0.28763 -0.08171 0.2918 -0.07477 0.29727 -0.07083 C 0.29948 -0.06898 0.30118 -0.06366 0.30378 -0.0618 C 0.30873 -0.0581 0.31159 -0.0544 0.31693 -0.05278 C 0.32396 -0.04768 0.33138 -0.05231 0.33842 -0.05625 C 0.3392 -0.05741 0.34024 -0.0581 0.34089 -0.05995 C 0.34141 -0.06157 0.34128 -0.06389 0.3418 -0.06551 C 0.3448 -0.07754 0.34792 -0.08912 0.35066 -0.10185 C 0.35053 -0.10787 0.35092 -0.11412 0.35 -0.11991 C 0.34961 -0.12176 0.34818 -0.12037 0.34753 -0.12129 C 0.33829 -0.1375 0.34545 -0.13217 0.33842 -0.13611 C 0.3375 -0.13727 0.33672 -0.14051 0.33594 -0.13958 C 0.33347 -0.1368 0.33021 -0.12685 0.33021 -0.12662 C 0.32748 -0.10972 0.32592 -0.10463 0.3293 -0.07986 C 0.32982 -0.07569 0.33256 -0.07453 0.33425 -0.07268 C 0.33803 -0.06875 0.3418 -0.06597 0.34571 -0.06366 C 0.35131 -0.05416 0.36094 -0.0544 0.36797 -0.05278 C 0.37058 -0.04884 0.37279 -0.04699 0.37579 -0.05278 " pathEditMode="relative" rAng="0" ptsTypes="AAAAAAAAAAAAAAAAAAAAAAAAAAAAAAAAAAAAAAAAAAAAAAAAAAAAAAAAAAAAAAAAAAAAAAAAAAAAAAAAAAAAAAAAAAAAAAAAAAAA">
                                      <p:cBhvr>
                                        <p:cTn id="68" dur="2000" fill="hold"/>
                                        <p:tgtEl>
                                          <p:spTgt spid="1622"/>
                                        </p:tgtEl>
                                        <p:attrNameLst>
                                          <p:attrName>ppt_x</p:attrName>
                                          <p:attrName>ppt_y</p:attrName>
                                        </p:attrNameLst>
                                      </p:cBhvr>
                                      <p:rCtr x="18789" y="-12708"/>
                                    </p:animMotion>
                                  </p:childTnLst>
                                </p:cTn>
                              </p:par>
                              <p:par>
                                <p:cTn id="69" presetID="0" presetClass="path" presetSubtype="0" accel="50000" decel="50000" fill="hold" nodeType="withEffect">
                                  <p:stCondLst>
                                    <p:cond delay="0"/>
                                  </p:stCondLst>
                                  <p:childTnLst>
                                    <p:animMotion origin="layout" path="M -0.03294 0.00579 C -0.01628 0.00949 -0.01328 0.00903 0.00807 0.00764 C 0.01341 0.00486 0.01719 0.00324 0.02174 -0.00185 C 0.025 -0.00972 0.02526 -0.01828 0.02851 -0.02616 C 0.02904 -0.03426 0.02904 -0.04259 0.02969 -0.05046 C 0.03021 -0.05694 0.03203 -0.06944 0.03203 -0.06921 C 0.03164 -0.0912 0.03164 -0.11319 0.03099 -0.13472 C 0.03073 -0.13796 0.03164 -0.14305 0.02969 -0.14398 C 0.02604 -0.14629 0.02213 -0.14282 0.01823 -0.14213 C 0.01693 -0.14166 0.01536 -0.1412 0.0138 -0.14051 C 0.01146 -0.13935 0.00677 -0.1368 0.00677 -0.13657 C 0.00521 -0.12893 0.00286 -0.12106 1.45833E-6 -0.11435 C 0.00052 -0.10741 0.00039 -0.10023 0.0013 -0.09375 C 0.00156 -0.09143 0.00286 -0.09004 0.00351 -0.08819 C 0.00885 -0.07477 0.00989 -0.07453 0.01823 -0.06736 C 0.02838 -0.05903 0.03841 -0.05301 0.04922 -0.04676 C 0.05234 -0.04745 0.0582 -0.04768 0.06172 -0.05046 C 0.06601 -0.05416 0.06914 -0.06111 0.07318 -0.06551 C 0.07838 -0.07153 0.08255 -0.07523 0.08685 -0.08241 C 0.08854 -0.09074 0.09193 -0.09676 0.09362 -0.10509 C 0.09062 -0.11458 0.08542 -0.11828 0.08112 -0.12523 C 0.07396 -0.12153 0.07292 -0.12129 0.0707 -0.11041 C 0.07122 -0.10324 0.0707 -0.09537 0.07187 -0.08819 C 0.07226 -0.08611 0.08203 -0.07592 0.08333 -0.07477 C 0.09479 -0.06342 0.10195 -0.04745 0.11536 -0.04305 C 0.12331 -0.04514 0.12851 -0.04838 0.13581 -0.05254 C 0.13841 -0.05856 0.13906 -0.06481 0.14154 -0.07129 C 0.14297 -0.075 0.14609 -0.08241 0.14609 -0.08217 C 0.1457 -0.0912 0.14583 -0.1 0.14505 -0.10856 C 0.14375 -0.11852 0.13047 -0.12963 0.12552 -0.13472 C 0.12292 -0.1412 0.12018 -0.14352 0.11654 -0.14791 C 0.11146 -0.14537 0.1112 -0.14051 0.10963 -0.13287 C 0.10976 -0.12986 0.11015 -0.11713 0.11185 -0.1125 C 0.11302 -0.10833 0.11654 -0.10116 0.11654 -0.10092 C 0.12005 -0.08356 0.11432 -0.10926 0.12083 -0.08981 C 0.12656 -0.07338 0.11484 -0.09213 0.12786 -0.07477 C 0.12838 -0.07291 0.12812 -0.07083 0.12904 -0.06944 C 0.12995 -0.06805 0.13125 -0.06852 0.13229 -0.06736 C 0.1414 -0.05995 0.14974 -0.05393 0.15976 -0.05046 C 0.16289 -0.05139 0.16601 -0.05139 0.16901 -0.05254 C 0.175 -0.05509 0.17917 -0.06967 0.18594 -0.07291 C 0.1875 -0.08032 0.19036 -0.08541 0.19271 -0.09166 C 0.19414 -0.10231 0.19661 -0.11203 0.1987 -0.12199 C 0.19987 -0.1456 0.20443 -0.17477 0.19271 -0.19282 C 0.19101 -0.20254 0.18385 -0.21041 0.17799 -0.21342 C 0.17695 -0.21111 0.17591 -0.20856 0.17448 -0.20625 C 0.17239 -0.20208 0.16771 -0.19467 0.16771 -0.19444 C 0.16497 -0.18148 0.16862 -0.16551 0.17226 -0.1537 C 0.17448 -0.14606 0.17695 -0.13866 0.17917 -0.13102 C 0.17969 -0.12916 0.17969 -0.12685 0.18047 -0.12523 C 0.18125 -0.12361 0.18268 -0.12315 0.18372 -0.12199 C 0.18841 -0.11551 0.19154 -0.10764 0.19622 -0.10116 C 0.20104 -0.09491 0.19948 -0.09861 0.20651 -0.0956 C 0.20885 -0.09467 0.21094 -0.09282 0.21341 -0.09166 C 0.21445 -0.09097 0.21693 -0.08981 0.21693 -0.08958 C 0.23021 -0.09305 0.23581 -0.09606 0.24206 -0.1162 C 0.24323 -0.12639 0.24401 -0.13912 0.24765 -0.14791 C 0.24687 -0.15602 0.24713 -0.16458 0.24531 -0.17245 C 0.24466 -0.17523 0.24206 -0.17546 0.24088 -0.17778 C 0.23594 -0.18703 0.24401 -0.18125 0.2362 -0.18541 C 0.2306 -0.1919 0.22578 -0.19884 0.21914 -0.20231 C 0.21133 -0.18958 0.21146 -0.18241 0.21693 -0.16481 C 0.21966 -0.1419 0.21549 -0.1669 0.22135 -0.14977 C 0.22213 -0.14745 0.22213 -0.14444 0.22265 -0.14213 C 0.22318 -0.14028 0.22396 -0.13866 0.22474 -0.1368 C 0.22838 -0.11342 0.23945 -0.09514 0.25234 -0.08426 C 0.25599 -0.08518 0.25989 -0.08472 0.26354 -0.08634 C 0.26745 -0.08773 0.27018 -0.09791 0.27161 -0.10116 C 0.27396 -0.10694 0.27487 -0.11551 0.27604 -0.12199 C 0.2789 -0.13518 0.28125 -0.15023 0.28529 -0.16296 C 0.28437 -0.18379 0.28698 -0.18565 0.27734 -0.1912 C 0.26536 -0.18703 0.27539 -0.19328 0.27057 -0.18356 C 0.26901 -0.18125 0.26745 -0.17986 0.26562 -0.17778 C 0.26094 -0.15208 0.26133 -0.12338 0.275 -0.10856 C 0.2763 -0.10625 0.27695 -0.10347 0.27838 -0.10116 C 0.28021 -0.09815 0.28529 -0.09375 0.28529 -0.09328 C 0.2901 -0.09444 0.29518 -0.09421 0.3 -0.0956 C 0.30963 -0.09861 0.31849 -0.13356 0.32526 -0.14398 C 0.32591 -0.14791 0.32943 -0.15787 0.32643 -0.16296 C 0.32526 -0.16481 0.32331 -0.16412 0.32161 -0.16481 C 0.3151 -0.16342 0.31081 -0.16157 0.30456 -0.15903 C 0.30195 -0.15602 0.29831 -0.1544 0.29661 -0.14977 C 0.29453 -0.14398 0.29323 -0.13842 0.29088 -0.13287 C 0.28958 -0.12222 0.28958 -0.11157 0.2875 -0.10116 C 0.2888 -0.08588 0.2888 -0.08449 0.29661 -0.07685 C 0.30156 -0.06528 0.30716 -0.0625 0.31497 -0.05995 C 0.32018 -0.05625 0.32526 -0.05578 0.32969 -0.05046 C 0.33385 -0.05139 0.33789 -0.05116 0.34219 -0.05254 C 0.34713 -0.05416 0.34583 -0.05903 0.34674 -0.06551 C 0.34896 -0.07916 0.34844 -0.0743 0.3526 -0.08634 C 0.35338 -0.08866 0.35404 -0.09097 0.35469 -0.09375 C 0.35521 -0.0956 0.35547 -0.09768 0.35599 -0.0993 C 0.35729 -0.10324 0.36042 -0.11041 0.36042 -0.11018 C 0.36341 -0.13495 0.36081 -0.12708 0.34349 -0.12523 C 0.34167 -0.12129 0.33828 -0.11875 0.33776 -0.11435 C 0.33581 -0.09653 0.34271 -0.08032 0.35143 -0.07129 C 0.35443 -0.05694 0.35 -0.07407 0.35599 -0.0618 C 0.35664 -0.06018 0.35664 -0.05787 0.35716 -0.05602 C 0.35768 -0.05416 0.35833 -0.05231 0.35937 -0.05046 C 0.36458 -0.04051 0.36966 -0.02847 0.3776 -0.02407 C 0.39453 -0.02477 0.42799 -0.02616 0.42799 -0.02592 " pathEditMode="relative" rAng="0" ptsTypes="AAAAAAAAAAAAAAAAAAAAAAAAAAAAAAAAAAAAAAAAAAAAAAAAAAAAAAAAAAAAAAAAAAAAAAAAAAAAAAAAAAAAAAAAAAAAAAAAAAAAA">
                                      <p:cBhvr>
                                        <p:cTn id="70" dur="2000" fill="hold"/>
                                        <p:tgtEl>
                                          <p:spTgt spid="1610"/>
                                        </p:tgtEl>
                                        <p:attrNameLst>
                                          <p:attrName>ppt_x</p:attrName>
                                          <p:attrName>ppt_y</p:attrName>
                                        </p:attrNameLst>
                                      </p:cBhvr>
                                      <p:rCtr x="23047" y="-10833"/>
                                    </p:animMotion>
                                  </p:childTnLst>
                                </p:cTn>
                              </p:par>
                              <p:par>
                                <p:cTn id="71" presetID="0" presetClass="path" presetSubtype="0" accel="50000" decel="50000" fill="hold" nodeType="withEffect">
                                  <p:stCondLst>
                                    <p:cond delay="0"/>
                                  </p:stCondLst>
                                  <p:childTnLst>
                                    <p:animMotion origin="layout" path="M -0.03867 -0.00995 C -0.02565 -0.01111 -0.02031 -0.00625 -0.01146 -0.01713 C -0.00925 -0.02407 -0.00534 -0.02731 -0.0013 -0.03009 C 0.00052 -0.03333 0.00312 -0.03518 0.00443 -0.03912 C 0.00573 -0.04305 0.00651 -0.05254 0.00716 -0.0574 C 0.00651 -0.06713 0.00703 -0.07731 0.00534 -0.08657 C 0.0043 -0.09236 -0.00768 -0.10833 -0.01055 -0.11227 C -0.01146 -0.11111 -0.01315 -0.11065 -0.01341 -0.10856 C -0.01471 -0.09722 -0.01068 -0.08194 -0.00599 -0.07569 C -0.00169 -0.05926 -0.00169 -0.0574 0.00638 -0.04652 C 0.00729 -0.04537 0.00794 -0.04305 0.00911 -0.04282 C 0.01289 -0.04213 0.01654 -0.04166 0.02031 -0.04097 C 0.02148 -0.04027 0.02292 -0.03842 0.02409 -0.03912 C 0.02617 -0.04051 0.02969 -0.04652 0.02969 -0.04629 C 0.03242 -0.0537 0.03359 -0.0618 0.03724 -0.06643 C 0.04713 -0.09537 0.03646 -0.06551 0.04388 -0.08287 C 0.04453 -0.08449 0.04505 -0.08657 0.0457 -0.08842 C 0.04635 -0.09074 0.04674 -0.09375 0.04753 -0.09583 C 0.04922 -0.09977 0.05312 -0.10671 0.05312 -0.10648 C 0.05495 -0.1169 0.05755 -0.12407 0.05039 -0.1287 C 0.04492 -0.13634 0.04297 -0.13773 0.03633 -0.13565 C 0.03138 -0.12222 0.03151 -0.09768 0.0401 -0.09213 C 0.04323 -0.08565 0.04557 -0.08009 0.04948 -0.07569 C 0.05039 -0.07477 0.05143 -0.07477 0.05221 -0.07384 C 0.05325 -0.07291 0.05417 -0.07129 0.05508 -0.07014 C 0.05573 -0.06828 0.05599 -0.06527 0.05703 -0.06458 C 0.05794 -0.06389 0.07591 -0.05972 0.07747 -0.05926 C 0.08177 -0.05717 0.08568 -0.05717 0.08984 -0.06111 C 0.0931 -0.06435 0.09453 -0.06967 0.09818 -0.07199 C 0.10234 -0.08009 0.10417 -0.08495 0.1095 -0.08842 C 0.11198 -0.09606 0.1138 -0.10416 0.11706 -0.11041 C 0.11849 -0.11828 0.11927 -0.12615 0.1207 -0.13402 C 0.12161 -0.13889 0.12266 -0.14838 0.12266 -0.14815 C 0.12174 -0.16111 0.12279 -0.16296 0.11875 -0.17222 C 0.11706 -0.17615 0.11315 -0.1831 0.11315 -0.18287 C 0.1095 -0.20509 0.09896 -0.18611 0.09531 -0.17592 C 0.09414 -0.16828 0.0918 -0.16365 0.09075 -0.15578 C 0.0918 -0.12592 0.09141 -0.12754 0.09727 -0.10486 C 0.09779 -0.10301 0.09766 -0.10092 0.09818 -0.0993 C 0.10182 -0.09097 0.10924 -0.08773 0.11419 -0.08472 C 0.11602 -0.08356 0.11979 -0.08102 0.11979 -0.08078 C 0.125 -0.08356 0.13047 -0.08402 0.13568 -0.08657 C 0.14167 -0.09537 0.14883 -0.10231 0.15443 -0.11227 C 0.16185 -0.125 0.15729 -0.12129 0.16289 -0.125 C 0.16745 -0.13773 0.17057 -0.15231 0.17513 -0.16481 C 0.17474 -0.17523 0.17526 -0.18588 0.17422 -0.19606 C 0.17396 -0.19815 0.17227 -0.19791 0.17135 -0.19953 C 0.17057 -0.20115 0.17057 -0.20393 0.16953 -0.20509 C 0.16523 -0.21041 0.15729 -0.21296 0.1526 -0.21412 C 0.14453 -0.21227 0.14401 -0.21296 0.13945 -0.20139 C 0.14062 -0.18541 0.14128 -0.17963 0.147 -0.16852 C 0.14922 -0.15602 0.14596 -0.17014 0.15078 -0.15949 C 0.1569 -0.1456 0.15156 -0.15 0.15729 -0.14676 C 0.16562 -0.13472 0.16185 -0.1375 0.16771 -0.13402 C 0.16992 -0.12777 0.17148 -0.12546 0.17513 -0.12315 C 0.18047 -0.12523 0.18776 -0.1324 0.19206 -0.13935 C 0.19857 -0.15046 0.19258 -0.14398 0.19948 -0.15023 C 0.2013 -0.1537 0.20338 -0.15602 0.20508 -0.15949 C 0.20651 -0.16273 0.20729 -0.16736 0.20898 -0.17037 C 0.2099 -0.17222 0.21081 -0.17407 0.21185 -0.17592 C 0.21693 -0.20949 0.20482 -0.19722 0.19206 -0.19606 C 0.18919 -0.19537 0.1862 -0.19652 0.18359 -0.19421 C 0.18229 -0.19305 0.18216 -0.18935 0.18164 -0.1868 C 0.18021 -0.17963 0.17904 -0.17222 0.17799 -0.16481 C 0.17825 -0.15764 0.17838 -0.15023 0.17878 -0.14305 C 0.18021 -0.11967 0.19284 -0.11296 0.20234 -0.10671 C 0.20924 -0.09722 0.2181 -0.10301 0.22578 -0.10671 C 0.22682 -0.10787 0.2276 -0.10949 0.22865 -0.11041 C 0.23021 -0.1118 0.2319 -0.1125 0.23333 -0.11412 C 0.24036 -0.12268 0.23216 -0.11643 0.23893 -0.12315 C 0.24128 -0.12546 0.24687 -0.12893 0.24922 -0.13055 C 0.25104 -0.13171 0.25247 -0.13402 0.25404 -0.13565 C 0.25586 -0.13819 0.25963 -0.14305 0.25963 -0.14282 C 0.26159 -0.14884 0.26393 -0.15254 0.26055 -0.16134 C 0.25963 -0.16389 0.25729 -0.1625 0.25573 -0.16319 C 0.24935 -0.16921 0.24896 -0.16852 0.24075 -0.16666 C 0.23802 -0.15879 0.23698 -0.15069 0.23424 -0.14305 C 0.23294 -0.13032 0.23359 -0.10787 0.23893 -0.09745 C 0.24128 -0.09282 0.24557 -0.09166 0.24831 -0.08842 C 0.25391 -0.08217 0.25781 -0.07592 0.26419 -0.07384 C 0.27331 -0.06203 0.28255 -0.06921 0.29427 -0.07014 C 0.29557 -0.07407 0.29753 -0.07708 0.29896 -0.08102 C 0.3043 -0.09676 0.29388 -0.07477 0.30273 -0.09213 C 0.30573 -0.10926 0.29883 -0.10231 0.29049 -0.10115 C 0.28854 -0.09514 0.28789 -0.08889 0.28581 -0.08287 C 0.2862 -0.0743 0.28463 -0.06342 0.28776 -0.0574 C 0.29075 -0.05139 0.30104 -0.03703 0.30456 -0.03356 C 0.30716 -0.03125 0.31133 -0.025 0.31393 -0.02453 C 0.31966 -0.02361 0.32526 -0.02453 0.33099 -0.02453 " pathEditMode="relative" rAng="0" ptsTypes="AAAAAAAAAAAAAAAAAAAAAAAAAAAAAAAAAAAAAAAAAAAAAAAAAAAAAAAAAAAAAAAAAAAAAAAAAAAAAAAAAAAAAAAAA">
                                      <p:cBhvr>
                                        <p:cTn id="72" dur="2000" fill="hold"/>
                                        <p:tgtEl>
                                          <p:spTgt spid="1634"/>
                                        </p:tgtEl>
                                        <p:attrNameLst>
                                          <p:attrName>ppt_x</p:attrName>
                                          <p:attrName>ppt_y</p:attrName>
                                        </p:attrNameLst>
                                      </p:cBhvr>
                                      <p:rCtr x="18477" y="-10208"/>
                                    </p:animMotion>
                                  </p:childTnLst>
                                </p:cTn>
                              </p:par>
                              <p:par>
                                <p:cTn id="73" presetID="0" presetClass="path" presetSubtype="0" accel="50000" decel="50000" fill="hold" nodeType="withEffect">
                                  <p:stCondLst>
                                    <p:cond delay="0"/>
                                  </p:stCondLst>
                                  <p:childTnLst>
                                    <p:animMotion origin="layout" path="M -0.04674 0.03796 C -0.04583 0.03681 -0.04466 0.03588 -0.04401 0.03496 C -0.04349 0.03403 -0.04375 0.03264 -0.0431 0.03195 C -0.04062 0.02847 -0.03398 0.02616 -0.03034 0.02384 C -0.02487 0.0206 -0.0306 0.02315 -0.02213 0.02014 C -0.02122 0.01968 -0.0194 0.01898 -0.0194 0.01921 C -0.01706 0.01551 -0.01458 0.01389 -0.0112 0.01111 C -0.00872 0.0007 -0.01224 0.01412 -0.00742 0.00324 C -0.00625 0.00046 -0.00547 -0.0044 -0.00469 -0.00764 C -0.00508 -0.01296 -0.00456 -0.01829 -0.00573 -0.02338 C -0.00625 -0.02546 -0.00833 -0.02662 -0.00937 -0.02847 C -0.01289 -0.03472 -0.01692 -0.03842 -0.02317 -0.04213 C -0.03489 -0.0493 -0.01836 -0.04028 -0.03489 -0.04907 C -0.03659 -0.05 -0.03854 -0.05046 -0.04049 -0.05116 C -0.0414 -0.05139 -0.0431 -0.05208 -0.0431 -0.05185 C -0.04401 -0.05162 -0.04544 -0.05185 -0.04583 -0.05116 C -0.04713 -0.04861 -0.04765 -0.04329 -0.04765 -0.04305 C -0.04232 -0.02546 -0.02526 -0.02616 -0.0112 -0.02546 C -0.00299 -0.02315 0.00417 -0.02222 0.0125 -0.02153 C 0.0168 -0.0206 0.02123 -0.01991 0.02539 -0.01852 C 0.02748 -0.01898 0.02982 -0.01852 0.03177 -0.01944 C 0.03294 -0.01991 0.03347 -0.02153 0.03451 -0.02245 C 0.03529 -0.02292 0.03633 -0.02292 0.03724 -0.02338 C 0.03946 -0.02685 0.04024 -0.02986 0.04271 -0.03333 C 0.04349 -0.03796 0.04427 -0.04074 0.04636 -0.04514 C 0.04597 -0.05463 0.04649 -0.06435 0.04544 -0.07384 C 0.04531 -0.07546 0.04336 -0.07616 0.04271 -0.07778 C 0.04219 -0.07893 0.04232 -0.08055 0.0418 -0.08171 C 0.03946 -0.08634 0.03373 -0.08773 0.02995 -0.09074 C 0.025 -0.09004 0.02005 -0.0912 0.01524 -0.08935 C 0.01328 -0.08889 0.01172 -0.08379 0.01172 -0.08356 C 0.01211 -0.07569 0.01003 -0.05972 0.01992 -0.05602 C 0.02578 -0.04745 0.03308 -0.04236 0.04271 -0.04028 C 0.04727 -0.03773 0.05143 -0.03634 0.05625 -0.03518 C 0.06094 -0.03194 0.06654 -0.03079 0.07201 -0.0294 C 0.09401 -0.03032 0.09193 -0.02592 0.10287 -0.03426 C 0.10742 -0.04143 0.10183 -0.03379 0.10755 -0.03819 C 0.1112 -0.0412 0.11524 -0.0456 0.11836 -0.04907 C 0.11966 -0.05324 0.12266 -0.05625 0.12487 -0.05995 C 0.12526 -0.06134 0.12539 -0.06273 0.12578 -0.06389 C 0.12617 -0.06528 0.12709 -0.06643 0.12748 -0.06782 C 0.12852 -0.07037 0.12943 -0.07592 0.12943 -0.07569 C 0.12917 -0.0831 0.1293 -0.09004 0.12852 -0.09722 C 0.12852 -0.09861 0.12709 -0.09907 0.12656 -0.10023 C 0.12578 -0.10208 0.12591 -0.1044 0.12487 -0.10625 C 0.12214 -0.11065 0.11849 -0.11458 0.11576 -0.11898 C 0.10573 -0.11875 0.09558 -0.11921 0.08555 -0.11805 C 0.08242 -0.11759 0.08099 -0.10926 0.08099 -0.10903 C 0.07969 -0.09907 0.07643 -0.07801 0.08841 -0.07384 C 0.09388 -0.06898 0.0987 -0.06643 0.10573 -0.06504 C 0.11042 -0.0625 0.11419 -0.05926 0.11927 -0.05787 C 0.12031 -0.05741 0.1211 -0.05602 0.12214 -0.05602 C 0.13268 -0.05579 0.14336 -0.05625 0.15417 -0.05717 C 0.15521 -0.05717 0.15599 -0.05856 0.1569 -0.05903 C 0.16276 -0.06204 0.16888 -0.0662 0.17513 -0.06782 C 0.17969 -0.07129 0.18412 -0.07361 0.1888 -0.07662 C 0.19089 -0.08009 0.19323 -0.08194 0.19597 -0.08472 C 0.19844 -0.09259 0.19818 -0.09699 0.19245 -0.10324 C 0.19115 -0.10741 0.18919 -0.10671 0.18594 -0.10926 C 0.17995 -0.11389 0.17448 -0.11412 0.1668 -0.11504 C 0.16185 -0.11643 0.15716 -0.11574 0.15222 -0.11412 C 0.15143 -0.11273 0.1487 -0.10833 0.1487 -0.10717 C 0.14766 -0.09097 0.1543 -0.08819 0.16237 -0.07662 C 0.16419 -0.07384 0.17175 -0.07153 0.17318 -0.06991 C 0.17774 -0.06504 0.18268 -0.06018 0.1888 -0.05787 C 0.19063 -0.05602 0.19232 -0.05417 0.19427 -0.05208 C 0.19466 -0.05139 0.20873 -0.04653 0.21068 -0.04606 C 0.2194 -0.03981 0.23073 -0.03958 0.24089 -0.03819 C 0.2474 -0.03912 0.2474 -0.0375 0.25091 -0.04213 C 0.25274 -0.04467 0.25456 -0.05116 0.25456 -0.05092 C 0.25313 -0.05972 0.2556 -0.05648 0.24727 -0.05787 C 0.24414 -0.05856 0.23815 -0.05995 0.23815 -0.05972 C 0.20873 -0.05856 0.225 -0.06204 0.2125 -0.05301 C 0.21198 -0.05208 0.21107 -0.05116 0.21068 -0.05 C 0.21016 -0.04907 0.21016 -0.04815 0.20964 -0.04722 C 0.20873 -0.04514 0.20612 -0.0412 0.20612 -0.04097 C 0.2069 -0.02754 0.20482 -0.02685 0.21146 -0.01944 C 0.2138 -0.01227 0.21992 -0.00949 0.22617 -0.00671 C 0.23737 -0.00116 0.24844 0.00602 0.26081 0.0081 C 0.26393 0.00857 0.26693 0.0088 0.26992 0.00926 C 0.27539 0.00972 0.28646 0.01111 0.28646 0.01134 C 0.29935 0.01088 0.31211 0.01158 0.32487 0.01019 C 0.32709 0.00996 0.33034 0.00625 0.33034 0.00648 C 0.33268 -0.00139 0.3375 -0.00972 0.32943 -0.01759 C 0.32396 -0.02268 0.32539 -0.02083 0.32018 -0.02245 C 0.31836 -0.02292 0.31485 -0.0243 0.31485 -0.02407 C 0.30222 -0.02407 0.28972 -0.025 0.27722 -0.02338 C 0.27448 -0.02292 0.26992 -0.01852 0.26992 -0.01829 C 0.26784 -0.01504 0.26524 -0.01204 0.26276 -0.00856 C 0.26289 -0.00694 0.26315 0.00347 0.26459 0.00718 C 0.26719 0.01366 0.27448 0.01597 0.28021 0.01806 C 0.2875 0.02083 0.29427 0.02477 0.30196 0.02685 C 0.30847 0.03148 0.32097 0.03102 0.32839 0.03102 " pathEditMode="relative" rAng="0" ptsTypes="AAAAAAAAAAAAAAAAAAAAAAAAAAAAAAAAAAAAAAAAAAAAAAAAAAAAAAAAAAAAAAAAAAAAAAAAAAAAAAAAAAAAAAAAAAAAA">
                                      <p:cBhvr>
                                        <p:cTn id="74" dur="2000" fill="hold"/>
                                        <p:tgtEl>
                                          <p:spTgt spid="1651"/>
                                        </p:tgtEl>
                                        <p:attrNameLst>
                                          <p:attrName>ppt_x</p:attrName>
                                          <p:attrName>ppt_y</p:attrName>
                                        </p:attrNameLst>
                                      </p:cBhvr>
                                      <p:rCtr x="18984" y="-7847"/>
                                    </p:animMotion>
                                  </p:childTnLst>
                                </p:cTn>
                              </p:par>
                              <p:par>
                                <p:cTn id="75" presetID="0" presetClass="path" presetSubtype="0" accel="50000" decel="50000" fill="hold" nodeType="withEffect">
                                  <p:stCondLst>
                                    <p:cond delay="0"/>
                                  </p:stCondLst>
                                  <p:childTnLst>
                                    <p:animMotion origin="layout" path="M -0.00456 0.06018 C 0.00169 0.05486 0.00834 0.04953 0.01432 0.04236 C 0.01732 0.03264 0.01992 0.02453 0.02318 0.01551 C 0.02448 0.01134 0.02578 0.00671 0.02709 0.00231 C 0.02774 2.22222E-6 0.02891 -0.0044 0.02891 -0.00417 C 0.02787 -0.02454 0.02474 -0.03496 0.01745 -0.04676 C 0.01406 -0.04422 0.00834 -0.04121 0.01367 -0.03079 C 0.01445 -0.02894 0.01615 -0.0294 0.01745 -0.02871 C 0.025 -0.03449 0.02591 -0.03982 0.0319 -0.05301 C 0.03268 -0.05533 0.03438 -0.05556 0.03581 -0.05741 C 0.04271 -0.06991 0.03633 -0.06435 0.04232 -0.06852 C 0.04818 -0.07871 0.04909 -0.08033 0.05404 -0.08889 C 0.05521 -0.09121 0.05781 -0.09514 0.05781 -0.09468 C 0.05925 -0.1 0.06029 -0.10556 0.06159 -0.11042 C 0.06263 -0.1132 0.0638 -0.11482 0.06472 -0.11736 C 0.06524 -0.11922 0.06576 -0.12176 0.06641 -0.12384 C 0.06719 -0.13125 0.06966 -0.14746 0.06641 -0.15255 C 0.06406 -0.15648 0.06055 -0.14977 0.05781 -0.14838 C 0.05065 -0.13125 0.05274 -0.13912 0.05013 -0.11945 C 0.05456 -0.08889 0.07487 -0.10764 0.08672 -0.11736 C 0.09544 -0.13195 0.09167 -0.12616 0.09753 -0.13472 C 0.10052 -0.1456 0.10547 -0.15718 0.11081 -0.16181 C 0.11836 -0.17871 0.1224 -0.19352 0.12722 -0.21482 C 0.12761 -0.21852 0.12774 -0.22222 0.12813 -0.22593 C 0.12878 -0.23172 0.13021 -0.24375 0.13021 -0.24352 C 0.12891 -0.31204 0.13737 -0.30463 0.11081 -0.29908 C 0.10977 -0.29884 0.10886 -0.29769 0.10794 -0.29676 C 0.10495 -0.29005 0.10404 -0.28403 0.1013 -0.27685 C 0.10039 -0.26158 0.09935 -0.25093 0.1013 -0.23496 C 0.10195 -0.22894 0.10495 -0.22639 0.10599 -0.22153 C 0.10834 -0.21065 0.10508 -0.21783 0.1099 -0.21042 C 0.11315 -0.19931 0.11641 -0.19167 0.12136 -0.18611 C 0.12761 -0.17176 0.13451 -0.17222 0.14258 -0.16621 C 0.14844 -0.16736 0.15495 -0.16505 0.15886 -0.17709 C 0.16003 -0.18009 0.16094 -0.1831 0.16198 -0.18611 C 0.16367 -0.19074 0.16758 -0.19931 0.16758 -0.19908 C 0.17018 -0.21713 0.16641 -0.19375 0.17162 -0.2125 C 0.17526 -0.22547 0.17682 -0.24074 0.1793 -0.25463 C 0.17969 -0.25857 0.18021 -0.26204 0.18021 -0.26597 C 0.18021 -0.33264 0.1849 -0.31528 0.15612 -0.3125 C 0.15 -0.30926 0.15339 -0.31204 0.14649 -0.30116 C 0.14375 -0.29746 0.13972 -0.28588 0.13972 -0.28565 C 0.13763 -0.27616 0.1349 -0.26968 0.13412 -0.25926 C 0.13438 -0.24884 0.13412 -0.23843 0.1349 -0.22824 C 0.13633 -0.2125 0.1457 -0.20509 0.15039 -0.19699 C 0.15404 -0.19074 0.16445 -0.17477 0.16862 -0.17269 C 0.1737 -0.17014 0.17891 -0.17014 0.18412 -0.16852 C 0.21029 -0.16991 0.21992 -0.15533 0.2332 -0.19491 C 0.2375 -0.22153 0.23229 -0.19167 0.23802 -0.21482 C 0.24024 -0.22361 0.24115 -0.23426 0.24271 -0.24375 C 0.24401 -0.2507 0.24466 -0.26597 0.24466 -0.26574 C 0.2444 -0.27685 0.24518 -0.28866 0.24375 -0.29908 C 0.24284 -0.30486 0.23945 -0.30741 0.23802 -0.3125 C 0.23399 -0.32639 0.22578 -0.33056 0.21875 -0.33241 C 0.21367 -0.33195 0.20834 -0.33334 0.20339 -0.33056 C 0.2013 -0.32917 0.20013 -0.32384 0.19844 -0.3213 C 0.19531 -0.31667 0.19063 -0.31435 0.18698 -0.31042 C 0.18581 -0.30209 0.18373 -0.2956 0.18203 -0.2882 C 0.18008 -0.26875 0.17943 -0.25903 0.18789 -0.25232 C 0.21185 -0.25371 0.23555 -0.25394 0.25925 -0.25672 C 0.26042 -0.25672 0.26107 -0.26042 0.26198 -0.26158 C 0.26315 -0.26273 0.26472 -0.26297 0.26589 -0.26366 C 0.27005 -0.26852 0.27409 -0.27199 0.27839 -0.27454 C 0.27969 -0.27755 0.28151 -0.27986 0.28229 -0.2838 C 0.28399 -0.28935 0.2862 -0.30116 0.2862 -0.30093 C 0.28724 -0.31945 0.29037 -0.34236 0.28529 -0.35903 C 0.2819 -0.36968 0.27722 -0.37222 0.27279 -0.37871 C 0.27044 -0.37801 0.26797 -0.37847 0.26589 -0.37662 C 0.26276 -0.37361 0.26146 -0.36065 0.26016 -0.3544 C 0.26107 -0.3125 0.26003 -0.31597 0.26511 -0.2882 C 0.26823 -0.25162 0.26354 -0.29908 0.26797 -0.26829 C 0.26849 -0.26459 0.26797 -0.26042 0.26888 -0.25672 C 0.2694 -0.25394 0.27084 -0.25255 0.27162 -0.25047 C 0.27943 -0.22917 0.29102 -0.22153 0.30274 -0.21482 C 0.31029 -0.21621 0.3181 -0.21621 0.32578 -0.21922 C 0.33008 -0.22084 0.33529 -0.23935 0.33529 -0.23912 C 0.33737 -0.25371 0.33477 -0.23912 0.33919 -0.25047 C 0.34089 -0.25509 0.34414 -0.26597 0.34414 -0.26574 C 0.34584 -0.27824 0.34453 -0.27037 0.34974 -0.2882 C 0.35235 -0.29653 0.35365 -0.30764 0.3556 -0.3169 C 0.35651 -0.32523 0.3586 -0.33195 0.3556 -0.33912 C 0.35339 -0.34445 0.34688 -0.34792 0.34688 -0.34769 C 0.33724 -0.34676 0.32956 -0.3507 0.32175 -0.33912 C 0.31888 -0.32871 0.31797 -0.32246 0.31693 -0.31042 C 0.31836 -0.28634 0.31667 -0.28542 0.32656 -0.28125 C 0.3306 -0.27523 0.34011 -0.27037 0.34011 -0.27014 C 0.3461 -0.26134 0.34974 -0.26088 0.35742 -0.25926 C 0.36641 -0.25394 0.37565 -0.25857 0.38451 -0.26366 C 0.39193 -0.27408 0.40013 -0.28102 0.4086 -0.28588 C 0.41237 -0.2919 0.41016 -0.29051 0.41459 -0.29051 " pathEditMode="relative" rAng="0" ptsTypes="AAAAAAAAAAAAAAAAAAAAAAAAAAAAAAAAAAAAAAAAAAAAAAAAAAAAAAAAAAAAAAAAAAAAAAAAAAAAAAAAAAAAAAAAAA">
                                      <p:cBhvr>
                                        <p:cTn id="76" dur="2000" fill="hold"/>
                                        <p:tgtEl>
                                          <p:spTgt spid="1669"/>
                                        </p:tgtEl>
                                        <p:attrNameLst>
                                          <p:attrName>ppt_x</p:attrName>
                                          <p:attrName>ppt_y</p:attrName>
                                        </p:attrNameLst>
                                      </p:cBhvr>
                                      <p:rCtr x="20951" y="-21944"/>
                                    </p:animMotion>
                                  </p:childTnLst>
                                </p:cTn>
                              </p:par>
                              <p:par>
                                <p:cTn id="77" presetID="0" presetClass="path" presetSubtype="0" accel="50000" decel="50000" fill="hold" nodeType="withEffect">
                                  <p:stCondLst>
                                    <p:cond delay="0"/>
                                  </p:stCondLst>
                                  <p:childTnLst>
                                    <p:animMotion origin="layout" path="M 2.70833E-6 4.44444E-6 C 0.00482 -0.0007 0.00989 0.00023 0.01471 -0.00186 C 0.01732 -0.00301 0.01927 -0.00649 0.02148 -0.00903 C 0.02252 -0.01019 0.02448 -0.01274 0.02448 -0.0125 C 0.02864 -0.02292 0.03229 -0.03357 0.03424 -0.04561 C 0.03385 -0.05162 0.03437 -0.05811 0.03333 -0.06389 C 0.03229 -0.06968 0.02357 -0.07107 0.02357 -0.07084 C 0.02291 -0.06829 0.02148 -0.06088 0.02148 -0.05834 C 0.02148 -0.04468 0.03229 -0.04144 0.03763 -0.03473 C 0.03906 -0.03264 0.04023 -0.0294 0.04179 -0.02732 C 0.04284 -0.02616 0.04857 -0.02408 0.04948 -0.02362 C 0.05937 -0.01806 0.06445 -0.01297 0.07539 -0.01088 C 0.08034 -0.00787 0.08476 -0.0088 0.08815 -0.01644 C 0.08997 -0.01991 0.09258 -0.02732 0.09258 -0.02709 C 0.09179 -0.06042 0.09414 -0.1051 0.07851 -0.13125 C 0.07695 -0.13982 0.07539 -0.13704 0.07096 -0.14213 C 0.05937 -0.13889 0.06198 -0.13727 0.05794 -0.12061 C 0.05937 -0.10348 0.06028 -0.10047 0.06445 -0.08588 C 0.06497 -0.08403 0.06471 -0.08172 0.06562 -0.08033 C 0.06679 -0.07801 0.07135 -0.07593 0.07304 -0.07477 C 0.07409 -0.07292 0.07513 -0.07084 0.07643 -0.06945 C 0.07903 -0.06644 0.08502 -0.06204 0.08502 -0.06181 C 0.0875 -0.06274 0.09023 -0.06227 0.09258 -0.06389 C 0.09791 -0.0676 0.09843 -0.08056 0.10429 -0.08403 C 0.10768 -0.08936 0.1108 -0.09306 0.11406 -0.09862 C 0.11614 -0.10857 0.11862 -0.11783 0.12044 -0.12755 C 0.12135 -0.13125 0.12278 -0.13843 0.12278 -0.1382 C 0.12187 -0.1713 0.12877 -0.19329 0.11302 -0.18241 C 0.10885 -0.17524 0.10742 -0.1713 0.10221 -0.16598 C 0.09883 -0.1588 0.09726 -0.15209 0.09336 -0.14584 C 0.09336 -0.14537 0.09427 -0.1294 0.09583 -0.1257 C 0.1 -0.11505 0.11028 -0.10787 0.11732 -0.10394 C 0.12383 -0.10463 0.13021 -0.10371 0.13659 -0.10579 C 0.13945 -0.10672 0.14062 -0.11297 0.1431 -0.11505 C 0.14466 -0.11644 0.14948 -0.11806 0.15065 -0.11875 C 0.15664 -0.12825 0.15716 -0.13172 0.16159 -0.14213 C 0.16523 -0.15116 0.16927 -0.1595 0.17226 -0.16968 C 0.17461 -0.19051 0.17513 -0.20811 0.1625 -0.21528 C 0.15638 -0.21459 0.15 -0.21598 0.14427 -0.21343 C 0.14062 -0.21204 0.13854 -0.19977 0.13659 -0.19514 C 0.13633 -0.19213 0.13633 -0.18889 0.13554 -0.18612 C 0.13502 -0.18403 0.13372 -0.18287 0.13346 -0.18056 C 0.13242 -0.16204 0.13763 -0.14098 0.14843 -0.13496 C 0.15794 -0.11875 0.16966 -0.11991 0.18294 -0.11875 C 0.18906 -0.11945 0.19531 -0.11829 0.20117 -0.12061 C 0.20169 -0.12084 0.20924 -0.12917 0.21107 -0.13125 C 0.2233 -0.14514 0.23008 -0.1669 0.24114 -0.18241 C 0.24427 -0.197 0.23945 -0.17709 0.2457 -0.19329 C 0.24778 -0.19931 0.24909 -0.20857 0.25091 -0.21528 C 0.25013 -0.23172 0.25156 -0.2426 0.24323 -0.25186 C 0.19687 -0.24977 0.21107 -0.26366 0.19375 -0.23542 C 0.19258 -0.22732 0.19023 -0.2213 0.18841 -0.21343 C 0.18919 -0.19051 0.18711 -0.17755 0.19935 -0.16783 C 0.20638 -0.15556 0.21263 -0.14931 0.22278 -0.14584 C 0.22708 -0.14213 0.23125 -0.13912 0.23593 -0.13681 C 0.25638 -0.13797 0.25937 -0.13264 0.27239 -0.14399 C 0.27708 -0.1544 0.28216 -0.16598 0.28763 -0.175 C 0.28802 -0.17801 0.28802 -0.18125 0.28867 -0.18426 C 0.28906 -0.18635 0.29023 -0.1875 0.29062 -0.18959 C 0.29205 -0.19607 0.29271 -0.20301 0.29414 -0.20973 C 0.29362 -0.22061 0.29427 -0.23195 0.2931 -0.2426 C 0.29271 -0.24445 0.29062 -0.24329 0.28971 -0.24445 C 0.28854 -0.24584 0.28789 -0.24885 0.28646 -0.25 C 0.28346 -0.25232 0.27799 -0.25371 0.27461 -0.25533 C 0.26211 -0.25162 0.26198 -0.2382 0.25742 -0.22246 C 0.2556 -0.20487 0.25521 -0.20764 0.25742 -0.18241 C 0.25937 -0.15649 0.27383 -0.13542 0.28763 -0.12755 C 0.29778 -0.12176 0.30924 -0.12315 0.31979 -0.11875 C 0.32591 -0.11945 0.33216 -0.11922 0.33815 -0.12061 C 0.34362 -0.12176 0.34778 -0.13357 0.35325 -0.13681 C 0.35833 -0.14931 0.3569 -0.14352 0.35872 -0.15325 C 0.35768 -0.16713 0.35664 -0.17477 0.35 -0.18241 C 0.34752 -0.18889 0.34518 -0.18912 0.34153 -0.19329 C 0.33554 -0.19213 0.32982 -0.19144 0.32409 -0.18959 C 0.31406 -0.18635 0.31028 -0.15116 0.30794 -0.13681 C 0.30846 -0.12454 0.3082 -0.1125 0.30924 -0.10047 C 0.30976 -0.09329 0.31705 -0.09144 0.31979 -0.08936 C 0.33294 -0.07963 0.34648 -0.075 0.3608 -0.07292 C 0.372 -0.06667 0.37903 -0.07315 0.38659 -0.08403 C 0.39284 -0.09283 0.39948 -0.09815 0.40377 -0.1095 C 0.40612 -0.12292 0.40833 -0.13658 0.40169 -0.14769 C 0.38489 -0.1463 0.37539 -0.15209 0.36614 -0.1294 C 0.36705 -0.11644 0.36732 -0.10463 0.37148 -0.09306 C 0.37552 -0.08218 0.38073 -0.075 0.38789 -0.07107 C 0.39101 -0.06922 0.39323 -0.06389 0.39648 -0.06204 C 0.40299 -0.05834 0.40638 -0.05463 0.41354 -0.05301 C 0.42278 -0.04792 0.43242 -0.05255 0.44153 -0.05649 C 0.44271 -0.05764 0.44414 -0.05834 0.44492 -0.06019 C 0.4457 -0.06181 0.44544 -0.06412 0.44596 -0.06575 C 0.45 -0.07801 0.45416 -0.08959 0.45781 -0.10232 C 0.45742 -0.10834 0.45794 -0.11482 0.45677 -0.12061 C 0.45638 -0.12246 0.45455 -0.12107 0.45364 -0.122 C 0.44153 -0.1382 0.45104 -0.13287 0.44153 -0.13681 C 0.44049 -0.13797 0.43945 -0.14121 0.43841 -0.14028 C 0.43528 -0.1375 0.43073 -0.12755 0.43073 -0.12732 C 0.42721 -0.11019 0.42539 -0.1051 0.42968 -0.08033 C 0.4306 -0.07616 0.43398 -0.07477 0.43633 -0.07292 C 0.44127 -0.06899 0.44622 -0.06621 0.45117 -0.06389 C 0.45872 -0.0544 0.47122 -0.05463 0.48034 -0.05301 C 0.48385 -0.04908 0.48659 -0.04723 0.4901 -0.05301 " pathEditMode="relative" rAng="0" ptsTypes="AAAAAAAAAAAAAAAAAAAAAAAAAAAAAAAAAAAAAAAAAAAAAAAAAAAAAAAAAAAAAAAAAAAAAAAAAAAAAAAAAAAAAAAAAAAAAAAAAAAA">
                                      <p:cBhvr>
                                        <p:cTn id="78" dur="2000" fill="hold"/>
                                        <p:tgtEl>
                                          <p:spTgt spid="1693"/>
                                        </p:tgtEl>
                                        <p:attrNameLst>
                                          <p:attrName>ppt_x</p:attrName>
                                          <p:attrName>ppt_y</p:attrName>
                                        </p:attrNameLst>
                                      </p:cBhvr>
                                      <p:rCtr x="24505" y="-12778"/>
                                    </p:animMotion>
                                  </p:childTnLst>
                                </p:cTn>
                              </p:par>
                              <p:par>
                                <p:cTn id="79" presetID="0" presetClass="path" presetSubtype="0" accel="50000" decel="50000" fill="hold" nodeType="withEffect">
                                  <p:stCondLst>
                                    <p:cond delay="0"/>
                                  </p:stCondLst>
                                  <p:childTnLst>
                                    <p:animMotion origin="layout" path="M -0.02369 -4.07407E-6 C -0.0069 0.00348 -0.00403 0.00324 0.01771 0.00186 C 0.02305 -0.00092 0.02696 -0.00254 0.03151 -0.0074 C 0.0349 -0.01504 0.03503 -0.02338 0.03829 -0.03101 C 0.03881 -0.03888 0.03881 -0.04699 0.03959 -0.05486 C 0.04024 -0.06111 0.04206 -0.07314 0.04206 -0.07291 C 0.04154 -0.09444 0.04154 -0.11574 0.04076 -0.1368 C 0.04063 -0.13981 0.04154 -0.1449 0.03959 -0.14583 C 0.03594 -0.14791 0.03177 -0.14467 0.02787 -0.14398 C 0.02644 -0.14351 0.025 -0.14305 0.02357 -0.14236 C 0.0211 -0.1412 0.01641 -0.13865 0.01641 -0.13842 C 0.01498 -0.13101 0.01237 -0.12338 0.00964 -0.11689 C 0.01003 -0.11018 0.01003 -0.10324 0.01068 -0.09676 C 0.01107 -0.09467 0.01237 -0.09328 0.01316 -0.09143 C 0.01862 -0.07847 0.01954 -0.07824 0.02787 -0.07129 C 0.03816 -0.06319 0.04831 -0.05717 0.05925 -0.05115 C 0.06224 -0.05185 0.06836 -0.05208 0.07188 -0.05486 C 0.07618 -0.05833 0.07943 -0.06504 0.08334 -0.06944 C 0.08855 -0.07523 0.09284 -0.07893 0.09714 -0.08588 C 0.09896 -0.09398 0.10235 -0.09976 0.10417 -0.10787 C 0.10118 -0.11713 0.09597 -0.12083 0.09141 -0.12754 C 0.08425 -0.12384 0.08321 -0.12361 0.08086 -0.11319 C 0.08138 -0.10601 0.08086 -0.09838 0.0823 -0.09143 C 0.08256 -0.08935 0.09232 -0.07963 0.09375 -0.07847 C 0.10521 -0.06736 0.11237 -0.05185 0.12605 -0.04745 C 0.13412 -0.04953 0.13946 -0.05277 0.14675 -0.05671 C 0.14948 -0.06273 0.15013 -0.06875 0.15248 -0.075 C 0.15391 -0.0787 0.15717 -0.08588 0.15717 -0.08564 C 0.15677 -0.09444 0.15677 -0.10301 0.15586 -0.11134 C 0.15482 -0.12106 0.14128 -0.13171 0.13633 -0.1368 C 0.13386 -0.14305 0.13099 -0.14537 0.12722 -0.14953 C 0.12227 -0.14699 0.12188 -0.14236 0.12006 -0.13495 C 0.12045 -0.13194 0.12084 -0.11967 0.1224 -0.11504 C 0.12383 -0.11111 0.12722 -0.10416 0.12722 -0.10393 C 0.13086 -0.08703 0.12513 -0.11203 0.13177 -0.09305 C 0.1375 -0.07708 0.12552 -0.09537 0.13868 -0.07847 C 0.1392 -0.07662 0.13907 -0.07453 0.13985 -0.07314 C 0.14089 -0.07176 0.14232 -0.07222 0.14323 -0.07129 C 0.15235 -0.06388 0.16094 -0.0581 0.1711 -0.05486 C 0.17396 -0.05555 0.17722 -0.05555 0.18021 -0.05671 C 0.18633 -0.05926 0.19063 -0.07338 0.1974 -0.07662 C 0.19883 -0.08379 0.20196 -0.08865 0.2043 -0.0949 C 0.20547 -0.10509 0.20821 -0.11458 0.21016 -0.1243 C 0.21146 -0.14722 0.21602 -0.17569 0.2043 -0.19328 C 0.20261 -0.20277 0.19532 -0.21041 0.18959 -0.21342 C 0.18829 -0.21111 0.18724 -0.20856 0.18581 -0.20625 C 0.18386 -0.20231 0.17904 -0.19513 0.17904 -0.1949 C 0.17631 -0.18217 0.17995 -0.16666 0.1836 -0.15509 C 0.18581 -0.14768 0.18829 -0.14051 0.19063 -0.1331 C 0.19115 -0.13125 0.19115 -0.12916 0.19167 -0.12754 C 0.19258 -0.12592 0.19401 -0.12546 0.19506 -0.1243 C 0.19974 -0.11805 0.203 -0.11041 0.20782 -0.10416 C 0.21263 -0.09791 0.21107 -0.10162 0.21823 -0.09861 C 0.22058 -0.09768 0.22266 -0.09606 0.225 -0.0949 C 0.22631 -0.09421 0.22839 -0.09305 0.22839 -0.09282 C 0.24219 -0.09629 0.24779 -0.09907 0.25404 -0.11875 C 0.25521 -0.1287 0.25599 -0.14097 0.25977 -0.14953 C 0.25886 -0.1574 0.25899 -0.16574 0.2573 -0.17338 C 0.25691 -0.17615 0.25404 -0.17638 0.25274 -0.1787 C 0.24805 -0.18773 0.25599 -0.18194 0.24805 -0.18611 C 0.24258 -0.19236 0.2375 -0.19907 0.23086 -0.20254 C 0.22305 -0.19004 0.22318 -0.1831 0.22839 -0.16597 C 0.23151 -0.14375 0.22722 -0.16805 0.23321 -0.15138 C 0.23399 -0.14907 0.23399 -0.14629 0.23438 -0.14398 C 0.23503 -0.14213 0.23581 -0.14051 0.23659 -0.13865 C 0.24024 -0.11597 0.25131 -0.09814 0.2642 -0.08773 C 0.2681 -0.08842 0.27214 -0.08819 0.27566 -0.08958 C 0.27982 -0.09097 0.28243 -0.10092 0.28386 -0.10416 C 0.2862 -0.10972 0.28711 -0.11805 0.28855 -0.1243 C 0.29128 -0.13726 0.29375 -0.15185 0.29792 -0.16412 C 0.29675 -0.18449 0.29961 -0.18634 0.28959 -0.19166 C 0.27761 -0.18773 0.28763 -0.19375 0.28282 -0.18426 C 0.28138 -0.18194 0.27982 -0.18055 0.278 -0.1787 C 0.27318 -0.1537 0.27357 -0.12569 0.28737 -0.11134 C 0.28855 -0.10902 0.28933 -0.10625 0.29076 -0.10416 C 0.29271 -0.10115 0.29792 -0.09676 0.29792 -0.09652 C 0.30274 -0.09745 0.30769 -0.09722 0.31276 -0.09861 C 0.3224 -0.10162 0.33138 -0.13564 0.33816 -0.14583 C 0.33868 -0.14953 0.34232 -0.15926 0.3392 -0.16412 C 0.33816 -0.16597 0.3362 -0.16527 0.33438 -0.16597 C 0.328 -0.16458 0.32344 -0.16296 0.31719 -0.16041 C 0.31459 -0.1574 0.31094 -0.15578 0.30912 -0.15138 C 0.30704 -0.14583 0.30573 -0.14027 0.30326 -0.13495 C 0.30222 -0.12453 0.30222 -0.11412 0.3 -0.10416 C 0.30144 -0.08912 0.30144 -0.08796 0.30912 -0.08032 C 0.3142 -0.06921 0.31993 -0.06643 0.32774 -0.06388 C 0.33295 -0.06041 0.33816 -0.05995 0.34258 -0.05486 C 0.34688 -0.05555 0.35105 -0.05532 0.35534 -0.05671 C 0.36016 -0.05833 0.35899 -0.06319 0.36003 -0.06944 C 0.36198 -0.08263 0.36159 -0.07801 0.36576 -0.08958 C 0.36641 -0.09189 0.36719 -0.09421 0.36784 -0.09676 C 0.36836 -0.09861 0.36875 -0.10069 0.36901 -0.10231 C 0.37058 -0.10601 0.37383 -0.11319 0.37383 -0.11296 C 0.3767 -0.13703 0.37409 -0.12939 0.35638 -0.12754 C 0.35469 -0.12361 0.35118 -0.12129 0.35066 -0.11689 C 0.3487 -0.09953 0.35586 -0.08379 0.36446 -0.075 C 0.36732 -0.06111 0.36302 -0.07777 0.36901 -0.06574 C 0.3698 -0.06412 0.3698 -0.06203 0.37045 -0.06018 C 0.37071 -0.05833 0.37162 -0.05648 0.37253 -0.05486 C 0.37774 -0.04513 0.38308 -0.03333 0.39102 -0.02916 C 0.40795 -0.02986 0.44193 -0.03101 0.44193 -0.03078 " pathEditMode="relative" rAng="0" ptsTypes="AAAAAAAAAAAAAAAAAAAAAAAAAAAAAAAAAAAAAAAAAAAAAAAAAAAAAAAAAAAAAAAAAAAAAAAAAAAAAAAAAAAAAAAAAAAAAAAAAAAAA">
                                      <p:cBhvr>
                                        <p:cTn id="80" dur="2000" fill="hold"/>
                                        <p:tgtEl>
                                          <p:spTgt spid="1681"/>
                                        </p:tgtEl>
                                        <p:attrNameLst>
                                          <p:attrName>ppt_x</p:attrName>
                                          <p:attrName>ppt_y</p:attrName>
                                        </p:attrNameLst>
                                      </p:cBhvr>
                                      <p:rCtr x="23281" y="-10532"/>
                                    </p:animMotion>
                                  </p:childTnLst>
                                </p:cTn>
                              </p:par>
                              <p:par>
                                <p:cTn id="81" presetID="0" presetClass="path" presetSubtype="0" accel="50000" decel="50000" fill="hold" nodeType="withEffect">
                                  <p:stCondLst>
                                    <p:cond delay="0"/>
                                  </p:stCondLst>
                                  <p:childTnLst>
                                    <p:animMotion origin="layout" path="M -0.01758 0.00139 C -0.00052 -4.81481E-6 0.00638 0.00625 0.0181 -0.00763 C 0.02097 -0.01643 0.02617 -0.0206 0.03138 -0.02407 C 0.03386 -0.02824 0.03737 -0.03055 0.03893 -0.03541 C 0.04063 -0.0405 0.0418 -0.05254 0.04258 -0.05856 C 0.0418 -0.07106 0.04232 -0.08379 0.04024 -0.0956 C 0.03893 -0.103 0.02305 -0.12314 0.01927 -0.12824 C 0.0181 -0.12662 0.01602 -0.12615 0.01563 -0.12337 C 0.01393 -0.10902 0.01914 -0.08981 0.02539 -0.08194 C 0.03112 -0.06111 0.03086 -0.05856 0.04154 -0.0449 C 0.04271 -0.04351 0.04362 -0.0405 0.04518 -0.04027 C 0.05 -0.03935 0.05482 -0.03865 0.0599 -0.03796 C 0.06146 -0.03703 0.06315 -0.03472 0.06472 -0.03541 C 0.06758 -0.03726 0.07227 -0.0449 0.07227 -0.04467 C 0.07565 -0.05393 0.07722 -0.06435 0.0819 -0.07013 C 0.09492 -0.10671 0.08086 -0.06898 0.09063 -0.09097 C 0.09154 -0.09305 0.09232 -0.0956 0.0931 -0.09791 C 0.09388 -0.10092 0.0944 -0.10462 0.09545 -0.1074 C 0.09779 -0.11226 0.103 -0.12106 0.103 -0.12083 C 0.10521 -0.13402 0.10873 -0.14305 0.09909 -0.14907 C 0.09219 -0.15902 0.08946 -0.16041 0.08073 -0.15787 C 0.07435 -0.14074 0.07448 -0.10972 0.08581 -0.10277 C 0.08998 -0.09444 0.09284 -0.0875 0.09805 -0.08194 C 0.09909 -0.08078 0.10052 -0.08078 0.10156 -0.07939 C 0.10313 -0.07824 0.10417 -0.07638 0.10534 -0.07476 C 0.10625 -0.07245 0.10638 -0.06875 0.10781 -0.06782 C 0.10925 -0.06689 0.13268 -0.06157 0.1349 -0.06111 C 0.1405 -0.05833 0.14571 -0.05833 0.15091 -0.06342 C 0.15521 -0.06759 0.15716 -0.0743 0.16198 -0.07708 C 0.16732 -0.0875 0.16979 -0.09351 0.1767 -0.09791 C 0.18008 -0.10763 0.18242 -0.11782 0.18659 -0.12592 C 0.18854 -0.13587 0.18959 -0.14583 0.19154 -0.15578 C 0.19258 -0.1618 0.19388 -0.17407 0.19388 -0.17384 C 0.19284 -0.19004 0.19414 -0.19259 0.18893 -0.20416 C 0.18685 -0.20925 0.18164 -0.21805 0.18164 -0.21759 C 0.17656 -0.24583 0.16289 -0.22175 0.15821 -0.20879 C 0.15664 -0.1993 0.15365 -0.19328 0.15209 -0.18333 C 0.15365 -0.1456 0.15313 -0.14745 0.16081 -0.11875 C 0.16133 -0.11643 0.16133 -0.11388 0.16198 -0.1118 C 0.16667 -0.10115 0.17643 -0.09699 0.18281 -0.09328 C 0.18542 -0.09189 0.19024 -0.08865 0.19024 -0.08819 C 0.19701 -0.09189 0.20417 -0.09236 0.21107 -0.0956 C 0.21914 -0.10671 0.22826 -0.1155 0.23581 -0.12824 C 0.24531 -0.14421 0.23946 -0.13958 0.24688 -0.14421 C 0.25274 -0.16041 0.2569 -0.17893 0.26289 -0.1949 C 0.26237 -0.2081 0.26302 -0.22152 0.26159 -0.23449 C 0.26133 -0.23703 0.25899 -0.2368 0.25781 -0.23888 C 0.25677 -0.24097 0.25677 -0.24444 0.2556 -0.24583 C 0.25 -0.25254 0.2392 -0.25578 0.23321 -0.25717 C 0.22253 -0.25486 0.22201 -0.25578 0.21615 -0.2412 C 0.21758 -0.22083 0.21836 -0.21365 0.22591 -0.19953 C 0.22878 -0.18356 0.22461 -0.20162 0.23086 -0.18796 C 0.23893 -0.1706 0.23177 -0.17615 0.23946 -0.17222 C 0.25039 -0.15671 0.24531 -0.16018 0.253 -0.15578 C 0.25612 -0.14791 0.25795 -0.1449 0.26289 -0.14189 C 0.26979 -0.14467 0.2793 -0.1537 0.28503 -0.1625 C 0.29362 -0.17662 0.28581 -0.16875 0.29479 -0.17638 C 0.29727 -0.18078 0.3 -0.18356 0.30209 -0.18796 C 0.30404 -0.19212 0.30508 -0.19814 0.30716 -0.20185 C 0.30834 -0.20416 0.30951 -0.20648 0.31094 -0.20879 C 0.31771 -0.25138 0.3017 -0.23587 0.28503 -0.23449 C 0.28125 -0.23356 0.27748 -0.23495 0.27396 -0.23217 C 0.27227 -0.23055 0.27201 -0.22592 0.27136 -0.22268 C 0.26966 -0.21365 0.2681 -0.20416 0.26667 -0.1949 C 0.2668 -0.18564 0.26706 -0.17638 0.26771 -0.16759 C 0.26966 -0.1375 0.28607 -0.12916 0.29857 -0.12106 C 0.30768 -0.10902 0.31914 -0.11643 0.3293 -0.12106 C 0.3306 -0.12268 0.33164 -0.12476 0.33295 -0.12592 C 0.33503 -0.12754 0.33711 -0.12847 0.33906 -0.13055 C 0.34844 -0.14143 0.3375 -0.13356 0.34636 -0.14189 C 0.34948 -0.1449 0.3569 -0.1493 0.36003 -0.15138 C 0.36237 -0.15277 0.3642 -0.15578 0.36615 -0.15787 C 0.36875 -0.16134 0.37357 -0.16759 0.37357 -0.16712 C 0.37617 -0.17453 0.37917 -0.17916 0.37487 -0.1905 C 0.37357 -0.19375 0.37071 -0.19189 0.36862 -0.19282 C 0.36003 -0.20046 0.35977 -0.19953 0.34896 -0.19722 C 0.34531 -0.18726 0.34388 -0.17685 0.34024 -0.16759 C 0.33867 -0.15115 0.33946 -0.12268 0.34636 -0.10949 C 0.34948 -0.10347 0.35521 -0.10208 0.35873 -0.09791 C 0.36615 -0.09004 0.37123 -0.08217 0.37969 -0.07939 C 0.39167 -0.06458 0.40378 -0.07361 0.41914 -0.07476 C 0.42084 -0.07986 0.42344 -0.08356 0.42513 -0.08865 C 0.43216 -0.10856 0.41836 -0.08078 0.43021 -0.10277 C 0.43425 -0.1243 0.425 -0.1155 0.41406 -0.11412 C 0.41146 -0.10648 0.41081 -0.09861 0.40795 -0.09097 C 0.40847 -0.08009 0.40638 -0.0662 0.41055 -0.05856 C 0.41446 -0.05115 0.428 -0.03287 0.43268 -0.02847 C 0.43594 -0.02546 0.44128 -0.01759 0.44492 -0.01712 C 0.45222 -0.01597 0.45977 -0.01712 0.46719 -0.01712 " pathEditMode="relative" rAng="0" ptsTypes="AAAAAAAAAAAAAAAAAAAAAAAAAAAAAAAAAAAAAAAAAAAAAAAAAAAAAAAAAAAAAAAAAAAAAAAAAAAAAAAAAAAAAAAAA">
                                      <p:cBhvr>
                                        <p:cTn id="82" dur="2000" fill="hold"/>
                                        <p:tgtEl>
                                          <p:spTgt spid="1705"/>
                                        </p:tgtEl>
                                        <p:attrNameLst>
                                          <p:attrName>ppt_x</p:attrName>
                                          <p:attrName>ppt_y</p:attrName>
                                        </p:attrNameLst>
                                      </p:cBhvr>
                                      <p:rCtr x="24232" y="-12917"/>
                                    </p:animMotion>
                                  </p:childTnLst>
                                </p:cTn>
                              </p:par>
                              <p:par>
                                <p:cTn id="83" presetID="0" presetClass="path" presetSubtype="0" accel="50000" decel="50000" fill="hold" nodeType="withEffect">
                                  <p:stCondLst>
                                    <p:cond delay="0"/>
                                  </p:stCondLst>
                                  <p:childTnLst>
                                    <p:animMotion origin="layout" path="M -0.00039 -3.33333E-6 C 0.00091 -0.00115 0.00222 -0.00208 0.00312 -0.00301 C 0.00377 -0.00393 0.00351 -0.00532 0.00429 -0.00602 C 0.00743 -0.00949 0.01576 -0.0118 0.02032 -0.01412 C 0.02722 -0.01736 0.02019 -0.01481 0.03073 -0.01782 C 0.03178 -0.01828 0.03425 -0.01898 0.03425 -0.01875 C 0.03698 -0.02245 0.04011 -0.02407 0.04441 -0.02685 C 0.04753 -0.03727 0.0431 -0.02384 0.04909 -0.03472 C 0.05066 -0.0375 0.0517 -0.04236 0.05261 -0.0456 C 0.05209 -0.05092 0.05274 -0.05625 0.05144 -0.06134 C 0.05066 -0.06342 0.04805 -0.06458 0.04688 -0.06643 C 0.04232 -0.07268 0.03711 -0.07639 0.0293 -0.08009 C 0.01459 -0.08727 0.03542 -0.07824 0.01459 -0.08703 C 0.01251 -0.08796 0.01003 -0.08842 0.00769 -0.08912 C 0.00638 -0.08935 0.00429 -0.09004 0.00429 -0.08981 C 0.00312 -0.08958 0.00144 -0.08981 0.00091 -0.08912 C -0.00066 -0.08657 -0.00144 -0.08125 -0.00144 -0.08102 C 0.00521 -0.06342 0.0267 -0.06412 0.04441 -0.06342 C 0.05482 -0.06111 0.06368 -0.06018 0.07435 -0.05949 C 0.07969 -0.05856 0.08529 -0.05787 0.0905 -0.05648 C 0.0931 -0.05694 0.09597 -0.05648 0.09844 -0.0574 C 0.10001 -0.05787 0.10066 -0.05949 0.10196 -0.06041 C 0.103 -0.06088 0.1043 -0.06088 0.10534 -0.06134 C 0.10821 -0.06481 0.10938 -0.06782 0.11237 -0.07129 C 0.11342 -0.07592 0.11446 -0.0787 0.1168 -0.0831 C 0.11654 -0.09259 0.11706 -0.10231 0.11576 -0.1118 C 0.1155 -0.11342 0.11316 -0.11412 0.11237 -0.11574 C 0.11159 -0.11689 0.11185 -0.11852 0.11107 -0.11967 C 0.10821 -0.1243 0.10105 -0.12569 0.09623 -0.1287 C 0.09011 -0.12801 0.08373 -0.12916 0.07774 -0.12731 C 0.07514 -0.12685 0.07331 -0.12176 0.07331 -0.12152 C 0.07383 -0.11365 0.07123 -0.09768 0.08347 -0.09398 C 0.09102 -0.08541 0.10014 -0.08032 0.11237 -0.07824 C 0.1181 -0.07569 0.12344 -0.0743 0.12956 -0.07314 C 0.13529 -0.0699 0.14232 -0.06875 0.14909 -0.06736 C 0.17696 -0.06828 0.17435 -0.06389 0.18803 -0.07222 C 0.19376 -0.07939 0.18685 -0.07176 0.19389 -0.07615 C 0.19844 -0.07916 0.20352 -0.08356 0.20769 -0.08703 C 0.20925 -0.0912 0.2129 -0.09421 0.21576 -0.09791 C 0.21615 -0.0993 0.21628 -0.10069 0.2168 -0.10185 C 0.21758 -0.10324 0.21836 -0.10439 0.21915 -0.10578 C 0.22019 -0.10833 0.22149 -0.11389 0.22149 -0.11365 C 0.22097 -0.12106 0.22136 -0.12801 0.22032 -0.13518 C 0.22019 -0.13657 0.21836 -0.13703 0.21784 -0.13819 C 0.2168 -0.14004 0.21706 -0.14236 0.21576 -0.14421 C 0.21237 -0.14861 0.20769 -0.15254 0.2043 -0.15694 C 0.19167 -0.15671 0.17878 -0.15717 0.16615 -0.15602 C 0.16237 -0.15555 0.16055 -0.14722 0.16055 -0.14699 C 0.15886 -0.13703 0.15469 -0.11597 0.1698 -0.1118 C 0.1767 -0.10694 0.18269 -0.10439 0.19167 -0.10301 C 0.19753 -0.10046 0.20222 -0.09722 0.20873 -0.09583 C 0.21003 -0.09537 0.21094 -0.09398 0.21237 -0.09398 C 0.22566 -0.09375 0.23907 -0.09421 0.25261 -0.09514 C 0.25378 -0.09514 0.25482 -0.09652 0.25586 -0.09699 C 0.26355 -0.1 0.27097 -0.10416 0.27904 -0.10578 C 0.28477 -0.10926 0.29024 -0.11157 0.29623 -0.11458 C 0.29883 -0.11805 0.30196 -0.1199 0.30534 -0.12268 C 0.30847 -0.13055 0.30795 -0.13495 0.30092 -0.1412 C 0.29935 -0.14537 0.29688 -0.14467 0.29271 -0.14722 C 0.28503 -0.15185 0.27826 -0.15208 0.26862 -0.15301 C 0.26237 -0.15439 0.25639 -0.1537 0.25014 -0.15208 C 0.24909 -0.15069 0.24584 -0.14629 0.24571 -0.14514 C 0.24428 -0.12893 0.25274 -0.12615 0.2629 -0.11458 C 0.26524 -0.1118 0.27487 -0.10949 0.2767 -0.10787 C 0.2823 -0.10301 0.28855 -0.09814 0.29623 -0.09583 C 0.29844 -0.09398 0.30066 -0.09213 0.303 -0.09004 C 0.30365 -0.08935 0.32136 -0.08449 0.32357 -0.08402 C 0.33477 -0.07777 0.34896 -0.07754 0.36185 -0.07615 C 0.37019 -0.07708 0.37019 -0.07546 0.37435 -0.08009 C 0.3767 -0.08264 0.37904 -0.08912 0.37904 -0.08889 C 0.37709 -0.09768 0.38021 -0.09444 0.3698 -0.09583 C 0.36602 -0.09652 0.35834 -0.09791 0.35834 -0.09768 C 0.32123 -0.09652 0.3418 -0.1 0.32605 -0.09097 C 0.3254 -0.09004 0.32435 -0.08912 0.32357 -0.08796 C 0.32305 -0.08703 0.32305 -0.08611 0.32253 -0.08518 C 0.32123 -0.0831 0.3181 -0.07916 0.3181 -0.07893 C 0.31915 -0.06551 0.31628 -0.06481 0.32487 -0.0574 C 0.32761 -0.05023 0.33542 -0.04745 0.34323 -0.04467 C 0.35743 -0.03912 0.37136 -0.03194 0.38685 -0.02986 C 0.39076 -0.02939 0.39467 -0.02916 0.39844 -0.0287 C 0.40521 -0.02824 0.41915 -0.02685 0.41915 -0.02662 C 0.43529 -0.02708 0.45144 -0.02639 0.46758 -0.02777 C 0.47019 -0.02801 0.47435 -0.03171 0.47435 -0.03148 C 0.47748 -0.03935 0.48334 -0.04768 0.47331 -0.05555 C 0.46628 -0.06064 0.46823 -0.05879 0.46159 -0.06041 C 0.45925 -0.06088 0.45482 -0.06227 0.45482 -0.06203 C 0.43907 -0.06203 0.42331 -0.06296 0.40769 -0.06134 C 0.40404 -0.06088 0.39844 -0.05648 0.39844 -0.05625 C 0.39571 -0.05301 0.39232 -0.05 0.3892 -0.04652 C 0.38946 -0.0449 0.38972 -0.03449 0.39167 -0.03078 C 0.39493 -0.0243 0.40404 -0.02199 0.41107 -0.0199 C 0.42045 -0.01713 0.42904 -0.01319 0.43855 -0.01111 C 0.44675 -0.00648 0.46264 -0.00694 0.47188 -0.00694 " pathEditMode="relative" rAng="0" ptsTypes="AAAAAAAAAAAAAAAAAAAAAAAAAAAAAAAAAAAAAAAAAAAAAAAAAAAAAAAAAAAAAAAAAAAAAAAAAAAAAAAAAAAAAAAAAAAAA">
                                      <p:cBhvr>
                                        <p:cTn id="84" dur="2000" fill="hold"/>
                                        <p:tgtEl>
                                          <p:spTgt spid="1717"/>
                                        </p:tgtEl>
                                        <p:attrNameLst>
                                          <p:attrName>ppt_x</p:attrName>
                                          <p:attrName>ppt_y</p:attrName>
                                        </p:attrNameLst>
                                      </p:cBhvr>
                                      <p:rCtr x="23906" y="-7847"/>
                                    </p:animMotion>
                                  </p:childTnLst>
                                </p:cTn>
                              </p:par>
                              <p:par>
                                <p:cTn id="85" presetID="0" presetClass="path" presetSubtype="0" accel="50000" decel="50000" fill="hold" nodeType="withEffect">
                                  <p:stCondLst>
                                    <p:cond delay="0"/>
                                  </p:stCondLst>
                                  <p:childTnLst>
                                    <p:animMotion origin="layout" path="M -2.08333E-6 -4.44444E-6 C 0.00651 -0.00463 0.01341 -0.00949 0.01979 -0.01597 C 0.02279 -0.02453 0.02565 -0.03194 0.02891 -0.03981 C 0.03047 -0.04375 0.03164 -0.04768 0.03294 -0.05185 C 0.0336 -0.0537 0.03503 -0.05787 0.03503 -0.05763 C 0.03373 -0.07569 0.03073 -0.08518 0.02305 -0.0956 C 0.01953 -0.09328 0.01341 -0.0905 0.01901 -0.08148 C 0.01992 -0.07963 0.02162 -0.08032 0.02305 -0.07939 C 0.03086 -0.08472 0.0319 -0.08935 0.03802 -0.10138 C 0.03893 -0.10347 0.04089 -0.1037 0.04206 -0.10532 C 0.04948 -0.11643 0.04284 -0.11157 0.04909 -0.11527 C 0.05508 -0.1243 0.05599 -0.12592 0.0612 -0.13333 C 0.06237 -0.13541 0.06498 -0.13888 0.06498 -0.13865 C 0.06667 -0.14351 0.06771 -0.14861 0.06914 -0.15277 C 0.07005 -0.15532 0.07136 -0.15648 0.07227 -0.15879 C 0.07305 -0.16064 0.07344 -0.16296 0.07422 -0.16481 C 0.07513 -0.17152 0.07748 -0.18611 0.07422 -0.1905 C 0.07149 -0.19421 0.06823 -0.18796 0.06498 -0.1868 C 0.05755 -0.17152 0.06003 -0.17847 0.05716 -0.16088 C 0.06185 -0.13333 0.08308 -0.15046 0.09531 -0.15879 C 0.1043 -0.17222 0.10065 -0.16689 0.10638 -0.17476 C 0.10977 -0.18425 0.11485 -0.1949 0.12044 -0.19861 C 0.12826 -0.21412 0.13268 -0.22708 0.13763 -0.24629 C 0.13776 -0.24953 0.13802 -0.253 0.13841 -0.25625 C 0.13919 -0.26157 0.1405 -0.27222 0.1405 -0.27199 C 0.13933 -0.33333 0.14818 -0.32685 0.12044 -0.32175 C 0.1194 -0.32152 0.11849 -0.3206 0.11745 -0.3199 C 0.11419 -0.31388 0.11354 -0.30833 0.11042 -0.30185 C 0.10964 -0.28819 0.10847 -0.2787 0.11042 -0.26412 C 0.1112 -0.25902 0.11419 -0.25694 0.11537 -0.25231 C 0.11784 -0.24259 0.11446 -0.24907 0.11953 -0.24213 C 0.12279 -0.2324 0.1263 -0.22569 0.13151 -0.2206 C 0.13802 -0.20763 0.14531 -0.20833 0.15365 -0.20277 C 0.15951 -0.2037 0.16654 -0.20162 0.17071 -0.2125 C 0.17175 -0.21527 0.17266 -0.21805 0.17383 -0.2206 C 0.17578 -0.22453 0.17982 -0.2324 0.17982 -0.23217 C 0.18242 -0.24838 0.17839 -0.22731 0.18386 -0.24421 C 0.18763 -0.25578 0.18919 -0.26944 0.1918 -0.28194 C 0.19219 -0.28541 0.19297 -0.28865 0.19297 -0.29213 C 0.19297 -0.35185 0.19779 -0.33611 0.16771 -0.33379 C 0.16133 -0.33101 0.16485 -0.33333 0.15755 -0.32384 C 0.15482 -0.32037 0.15065 -0.30995 0.15065 -0.30972 C 0.14857 -0.30138 0.14584 -0.29537 0.14453 -0.28611 C 0.14492 -0.27685 0.14466 -0.26736 0.14571 -0.25833 C 0.14714 -0.24421 0.1569 -0.23773 0.16159 -0.23032 C 0.16563 -0.22453 0.1763 -0.21041 0.18086 -0.20856 C 0.18607 -0.20625 0.19154 -0.20625 0.19688 -0.20463 C 0.22435 -0.20601 0.23438 -0.19305 0.24818 -0.22847 C 0.25274 -0.25231 0.24727 -0.22569 0.25313 -0.24629 C 0.25547 -0.25439 0.25638 -0.26365 0.25821 -0.27222 C 0.25938 -0.27847 0.26029 -0.29213 0.26029 -0.29189 C 0.2599 -0.30185 0.26068 -0.3125 0.25912 -0.32175 C 0.25834 -0.32708 0.25469 -0.32916 0.25313 -0.33379 C 0.24896 -0.34629 0.24037 -0.34976 0.23308 -0.35162 C 0.22774 -0.35115 0.22214 -0.35231 0.21693 -0.34976 C 0.21485 -0.34884 0.21367 -0.34398 0.21185 -0.34166 C 0.20847 -0.3375 0.20352 -0.33541 0.19987 -0.33194 C 0.19857 -0.32453 0.19662 -0.31875 0.19479 -0.31203 C 0.19258 -0.29467 0.19206 -0.28588 0.20091 -0.28009 C 0.22578 -0.28125 0.25065 -0.28148 0.27539 -0.28402 C 0.27656 -0.28402 0.27709 -0.28703 0.27826 -0.28819 C 0.27956 -0.28912 0.28099 -0.28935 0.28229 -0.29004 C 0.28646 -0.29444 0.29076 -0.29768 0.29531 -0.3 C 0.29688 -0.30277 0.29844 -0.30463 0.29935 -0.3081 C 0.30104 -0.31296 0.30352 -0.32384 0.30352 -0.32361 C 0.30456 -0.34004 0.30794 -0.36064 0.30248 -0.37546 C 0.29909 -0.38518 0.29401 -0.38726 0.28933 -0.39328 C 0.28711 -0.39259 0.28438 -0.39305 0.28229 -0.39143 C 0.27891 -0.38865 0.27774 -0.37708 0.27617 -0.37152 C 0.27709 -0.33379 0.27604 -0.33703 0.28138 -0.31203 C 0.28464 -0.27916 0.27982 -0.32175 0.28438 -0.29421 C 0.28477 -0.29097 0.28438 -0.28703 0.28529 -0.28402 C 0.28594 -0.28148 0.2875 -0.28032 0.28841 -0.27824 C 0.29649 -0.25925 0.30834 -0.25231 0.32058 -0.24629 C 0.32865 -0.24745 0.33672 -0.24745 0.34453 -0.25023 C 0.34896 -0.25185 0.35469 -0.26828 0.35469 -0.26782 C 0.3569 -0.28125 0.35391 -0.26782 0.35873 -0.27824 C 0.36055 -0.28263 0.3638 -0.29213 0.3638 -0.29189 C 0.36563 -0.30324 0.36406 -0.29606 0.36979 -0.31203 C 0.37253 -0.31967 0.3737 -0.32939 0.37578 -0.33773 C 0.37683 -0.34537 0.37904 -0.35115 0.37578 -0.35763 C 0.37357 -0.3625 0.3668 -0.36574 0.3668 -0.3655 C 0.35677 -0.36458 0.34857 -0.36828 0.3405 -0.35763 C 0.33763 -0.34861 0.33646 -0.34282 0.33555 -0.33194 C 0.33685 -0.31018 0.33516 -0.30949 0.34571 -0.30601 C 0.34974 -0.30046 0.35964 -0.29606 0.35964 -0.29583 C 0.36602 -0.28773 0.36992 -0.2875 0.37774 -0.28611 C 0.38711 -0.28148 0.39675 -0.28541 0.40586 -0.29004 C 0.4138 -0.29953 0.42214 -0.30578 0.43112 -0.30995 C 0.43503 -0.31527 0.43294 -0.31412 0.43724 -0.31412 " pathEditMode="relative" rAng="0" ptsTypes="AAAAAAAAAAAAAAAAAAAAAAAAAAAAAAAAAAAAAAAAAAAAAAAAAAAAAAAAAAAAAAAAAAAAAAAAAAAAAAAAAAAAAAAAAA">
                                      <p:cBhvr>
                                        <p:cTn id="86" dur="2000" fill="hold"/>
                                        <p:tgtEl>
                                          <p:spTgt spid="1729"/>
                                        </p:tgtEl>
                                        <p:attrNameLst>
                                          <p:attrName>ppt_x</p:attrName>
                                          <p:attrName>ppt_y</p:attrName>
                                        </p:attrNameLst>
                                      </p:cBhvr>
                                      <p:rCtr x="21862" y="-19676"/>
                                    </p:animMotion>
                                  </p:childTnLst>
                                </p:cTn>
                              </p:par>
                              <p:par>
                                <p:cTn id="87" presetID="0" presetClass="path" presetSubtype="0" accel="50000" decel="50000" fill="hold" nodeType="withEffect">
                                  <p:stCondLst>
                                    <p:cond delay="0"/>
                                  </p:stCondLst>
                                  <p:childTnLst>
                                    <p:animMotion origin="layout" path="M 1.875E-6 -2.22222E-6 C 0.00403 -0.00069 0.00807 0.00023 0.01198 -0.00185 C 0.01393 -0.00301 0.01549 -0.00648 0.01719 -0.00903 C 0.0181 -0.01018 0.01966 -0.01273 0.01966 -0.0125 C 0.02291 -0.02291 0.02565 -0.03356 0.02734 -0.0456 C 0.02721 -0.05162 0.02747 -0.0581 0.02656 -0.06389 C 0.02565 -0.06967 0.01888 -0.07106 0.01888 -0.07083 C 0.01849 -0.06828 0.01719 -0.06088 0.01719 -0.05833 C 0.01719 -0.04467 0.02591 -0.04143 0.02995 -0.03472 C 0.03125 -0.03264 0.03216 -0.0294 0.03346 -0.02731 C 0.03424 -0.02616 0.03893 -0.02407 0.03945 -0.02361 C 0.04752 -0.01805 0.0513 -0.01296 0.06002 -0.01088 C 0.06419 -0.00787 0.06745 -0.00879 0.07031 -0.01643 C 0.07161 -0.01991 0.07383 -0.02731 0.07383 -0.02708 C 0.07331 -0.06041 0.075 -0.10509 0.06263 -0.13125 C 0.06133 -0.13981 0.06002 -0.13703 0.05664 -0.14213 C 0.04726 -0.13889 0.04948 -0.13727 0.04622 -0.1206 C 0.04726 -0.10347 0.04805 -0.10046 0.05143 -0.08588 C 0.05182 -0.08403 0.05156 -0.08171 0.05221 -0.08032 C 0.05325 -0.07801 0.0569 -0.07592 0.05833 -0.07477 C 0.05924 -0.07291 0.05989 -0.07083 0.06081 -0.06944 C 0.06302 -0.06643 0.06771 -0.06203 0.06771 -0.0618 C 0.06979 -0.06273 0.072 -0.06227 0.07383 -0.06389 C 0.07812 -0.06759 0.07838 -0.08055 0.0832 -0.08403 C 0.08581 -0.08935 0.08841 -0.09305 0.09088 -0.09861 C 0.09258 -0.10856 0.09453 -0.11782 0.09609 -0.12754 C 0.09674 -0.13125 0.09778 -0.13842 0.09778 -0.13819 C 0.09713 -0.17129 0.10273 -0.19328 0.08997 -0.18241 C 0.08672 -0.17523 0.08568 -0.17129 0.08151 -0.16597 C 0.07877 -0.15879 0.07747 -0.15208 0.07461 -0.14583 C 0.07461 -0.14537 0.07513 -0.1294 0.0763 -0.12569 C 0.07982 -0.11504 0.08789 -0.10787 0.09349 -0.10393 C 0.0987 -0.10463 0.1039 -0.1037 0.10885 -0.10578 C 0.11107 -0.10671 0.11211 -0.11296 0.11393 -0.11504 C 0.11523 -0.11643 0.11901 -0.11805 0.12018 -0.11875 C 0.12474 -0.12824 0.12526 -0.13171 0.12877 -0.14213 C 0.13177 -0.15116 0.13489 -0.15949 0.13724 -0.16967 C 0.13919 -0.19051 0.13958 -0.2081 0.12943 -0.21528 C 0.12448 -0.21458 0.11966 -0.21597 0.11484 -0.21342 C 0.11211 -0.21203 0.11041 -0.19977 0.10885 -0.19514 C 0.10859 -0.19213 0.10859 -0.18889 0.10807 -0.18611 C 0.10781 -0.18403 0.10651 -0.18287 0.10625 -0.18055 C 0.1056 -0.16203 0.10976 -0.14097 0.11836 -0.13495 C 0.12591 -0.11875 0.13515 -0.11991 0.14583 -0.11875 C 0.15065 -0.11944 0.1556 -0.11828 0.16041 -0.1206 C 0.16068 -0.12083 0.1668 -0.12916 0.16823 -0.13125 C 0.17786 -0.14514 0.18333 -0.1669 0.19219 -0.18241 C 0.19453 -0.19699 0.19075 -0.17708 0.19557 -0.19328 C 0.19739 -0.1993 0.19844 -0.20856 0.19987 -0.21528 C 0.19935 -0.23171 0.20039 -0.24259 0.19388 -0.25185 C 0.15677 -0.24977 0.16823 -0.26366 0.15443 -0.23541 C 0.15351 -0.22731 0.15169 -0.22129 0.15013 -0.21342 C 0.15091 -0.19051 0.14909 -0.17754 0.15872 -0.16782 C 0.16445 -0.15555 0.1694 -0.1493 0.1776 -0.14583 C 0.18099 -0.14213 0.18424 -0.13912 0.18789 -0.1368 C 0.20416 -0.13796 0.20677 -0.13264 0.21706 -0.14398 C 0.2207 -0.1544 0.22461 -0.16597 0.22916 -0.175 C 0.22943 -0.17801 0.22943 -0.18125 0.22995 -0.18426 C 0.23034 -0.18634 0.23125 -0.1875 0.23151 -0.18958 C 0.23268 -0.19606 0.23307 -0.20301 0.23411 -0.20972 C 0.23385 -0.2206 0.23437 -0.23194 0.23333 -0.24259 C 0.23307 -0.24444 0.23151 -0.24328 0.23086 -0.24444 C 0.22995 -0.24583 0.2293 -0.24884 0.22825 -0.25 C 0.22591 -0.25231 0.22135 -0.2537 0.21875 -0.25532 C 0.20885 -0.25162 0.20872 -0.23819 0.20508 -0.22245 C 0.20364 -0.20486 0.20351 -0.20764 0.20508 -0.18241 C 0.20677 -0.15648 0.2181 -0.13541 0.22916 -0.12754 C 0.23711 -0.12176 0.24648 -0.12315 0.25469 -0.11875 C 0.25963 -0.11944 0.26445 -0.11921 0.2694 -0.1206 C 0.2737 -0.12176 0.27682 -0.13356 0.28138 -0.1368 C 0.28541 -0.1493 0.28437 -0.14352 0.28568 -0.15324 C 0.28489 -0.16713 0.28411 -0.17477 0.27877 -0.18241 C 0.27682 -0.18889 0.27487 -0.18912 0.272 -0.19328 C 0.26732 -0.19213 0.26289 -0.19143 0.25833 -0.18958 C 0.25026 -0.18634 0.24713 -0.15116 0.24544 -0.1368 C 0.2457 -0.12453 0.24544 -0.1125 0.24622 -0.10046 C 0.24674 -0.09328 0.25247 -0.09143 0.25469 -0.08935 C 0.26523 -0.07963 0.27604 -0.075 0.28737 -0.07291 C 0.29635 -0.06666 0.30195 -0.07315 0.30807 -0.08403 C 0.31302 -0.09282 0.31823 -0.09815 0.32187 -0.10949 C 0.32344 -0.12291 0.32526 -0.13657 0.32005 -0.14768 C 0.30651 -0.14629 0.29896 -0.15208 0.2918 -0.1294 C 0.29232 -0.11643 0.29258 -0.10463 0.29609 -0.09305 C 0.29909 -0.08217 0.30338 -0.075 0.30898 -0.07106 C 0.31146 -0.06921 0.31328 -0.06389 0.31575 -0.06203 C 0.32096 -0.05833 0.32383 -0.05463 0.32956 -0.05301 C 0.33685 -0.04791 0.34453 -0.05254 0.35182 -0.05648 C 0.3526 -0.05764 0.35377 -0.05833 0.35443 -0.06018 C 0.35495 -0.0618 0.35482 -0.06412 0.35521 -0.06574 C 0.35846 -0.07801 0.36185 -0.08958 0.36471 -0.10231 C 0.36445 -0.10833 0.36484 -0.11481 0.36393 -0.1206 C 0.36354 -0.12245 0.36198 -0.12106 0.36133 -0.12199 C 0.35169 -0.13819 0.35924 -0.13287 0.35182 -0.1368 C 0.35091 -0.13796 0.35 -0.1412 0.34922 -0.14028 C 0.34674 -0.1375 0.34323 -0.12754 0.34323 -0.12731 C 0.34036 -0.11018 0.33893 -0.10509 0.34232 -0.08032 C 0.34284 -0.07616 0.3457 -0.07477 0.34765 -0.07291 C 0.35156 -0.06898 0.35547 -0.0662 0.3595 -0.06389 C 0.36536 -0.0544 0.37539 -0.05463 0.38268 -0.05301 C 0.38541 -0.04907 0.38776 -0.04722 0.39049 -0.05301 " pathEditMode="relative" rAng="0" ptsTypes="AAAAAAAAAAAAAAAAAAAAAAAAAAAAAAAAAAAAAAAAAAAAAAAAAAAAAAAAAAAAAAAAAAAAAAAAAAAAAAAAAAAAAAAAAAAAAAAAAAAA">
                                      <p:cBhvr>
                                        <p:cTn id="88" dur="2000" fill="hold"/>
                                        <p:tgtEl>
                                          <p:spTgt spid="1753"/>
                                        </p:tgtEl>
                                        <p:attrNameLst>
                                          <p:attrName>ppt_x</p:attrName>
                                          <p:attrName>ppt_y</p:attrName>
                                        </p:attrNameLst>
                                      </p:cBhvr>
                                      <p:rCtr x="19518" y="-12778"/>
                                    </p:animMotion>
                                  </p:childTnLst>
                                </p:cTn>
                              </p:par>
                              <p:par>
                                <p:cTn id="89" presetID="0" presetClass="path" presetSubtype="0" accel="50000" decel="50000" fill="hold" nodeType="withEffect">
                                  <p:stCondLst>
                                    <p:cond delay="0"/>
                                  </p:stCondLst>
                                  <p:childTnLst>
                                    <p:animMotion origin="layout" path="M -0.02161 0.0551 C -0.00872 0.05394 -0.00364 0.0588 0.00521 0.04792 C 0.00743 0.04098 0.01133 0.03773 0.01537 0.03496 C 0.01706 0.03172 0.01966 0.02986 0.02097 0.02593 C 0.0224 0.02199 0.02305 0.0125 0.0237 0.00764 C 0.02305 -0.00208 0.02357 -0.01227 0.02188 -0.02152 C 0.02084 -0.02731 0.00899 -0.04328 0.00625 -0.04722 C 0.00521 -0.04606 0.00352 -0.0456 0.00339 -0.04352 C 0.00209 -0.03217 0.00599 -0.0169 0.01081 -0.01065 C 0.01498 0.00579 0.01498 0.00764 0.02292 0.01852 C 0.02383 0.01968 0.02448 0.02199 0.02565 0.02223 C 0.0293 0.02292 0.03308 0.02338 0.03672 0.02408 C 0.03789 0.02477 0.0392 0.02662 0.04037 0.02593 C 0.04258 0.02454 0.04597 0.01852 0.04597 0.01875 C 0.04857 0.01135 0.04974 0.00324 0.05352 -0.00139 C 0.06328 -0.03032 0.05274 -0.00046 0.0599 -0.01782 C 0.06068 -0.01944 0.06133 -0.02152 0.06185 -0.02338 C 0.0625 -0.02569 0.06289 -0.0287 0.06368 -0.03078 C 0.06537 -0.03472 0.06914 -0.04166 0.06914 -0.04143 C 0.07097 -0.05185 0.07357 -0.05902 0.06641 -0.06365 C 0.06107 -0.07129 0.05912 -0.07268 0.05248 -0.0706 C 0.04766 -0.05717 0.04779 -0.03264 0.05625 -0.02708 C 0.05951 -0.0206 0.06159 -0.01504 0.06563 -0.01065 C 0.06641 -0.00972 0.06745 -0.00972 0.06836 -0.00879 C 0.0694 -0.00787 0.07019 -0.00625 0.0711 -0.00509 C 0.07162 -0.00324 0.07201 -0.00023 0.07305 0.00047 C 0.07396 0.00116 0.0918 0.00533 0.09336 0.00579 C 0.09753 0.00787 0.10157 0.00787 0.10534 0.00394 C 0.1086 0.0007 0.11016 -0.00463 0.11381 -0.00694 C 0.11797 -0.01504 0.11966 -0.0199 0.125 -0.02338 C 0.12748 -0.03102 0.12917 -0.03912 0.13243 -0.04537 C 0.13386 -0.05324 0.13464 -0.06111 0.13594 -0.06898 C 0.13685 -0.07384 0.13789 -0.08333 0.13789 -0.0831 C 0.13711 -0.09606 0.13802 -0.09791 0.13412 -0.10717 C 0.13256 -0.11111 0.12865 -0.11805 0.12865 -0.11782 C 0.12474 -0.14004 0.11459 -0.12106 0.11107 -0.11088 C 0.10964 -0.10324 0.10743 -0.09861 0.10638 -0.09074 C 0.10743 -0.06088 0.10716 -0.0625 0.11276 -0.03981 C 0.11341 -0.03796 0.11315 -0.03588 0.11381 -0.03426 C 0.11732 -0.02592 0.12461 -0.02268 0.12956 -0.01967 C 0.13151 -0.01852 0.13516 -0.01597 0.13516 -0.01574 C 0.14024 -0.01852 0.14571 -0.01898 0.15078 -0.02152 C 0.15677 -0.03032 0.16381 -0.03727 0.1694 -0.04722 C 0.1767 -0.05995 0.17227 -0.05625 0.17787 -0.05995 C 0.18216 -0.07268 0.18542 -0.08727 0.18985 -0.09977 C 0.18959 -0.11018 0.18998 -0.12083 0.18894 -0.13102 C 0.18881 -0.1331 0.18698 -0.13287 0.18607 -0.13449 C 0.18529 -0.13611 0.18529 -0.13889 0.18438 -0.14004 C 0.18021 -0.14537 0.17214 -0.14791 0.16745 -0.14907 C 0.15951 -0.14722 0.15912 -0.14791 0.15456 -0.13634 C 0.1556 -0.12037 0.15638 -0.11458 0.16198 -0.10347 C 0.1642 -0.09097 0.16107 -0.10509 0.16589 -0.09444 C 0.17175 -0.08055 0.16654 -0.08495 0.17227 -0.08171 C 0.18047 -0.06967 0.1767 -0.07245 0.18256 -0.06898 C 0.18464 -0.06273 0.18633 -0.06041 0.18985 -0.0581 C 0.19506 -0.06018 0.20248 -0.06736 0.20651 -0.0743 C 0.21315 -0.08541 0.20716 -0.07893 0.21394 -0.08518 C 0.21563 -0.08865 0.21797 -0.09097 0.21953 -0.09444 C 0.22097 -0.09768 0.22175 -0.10231 0.22331 -0.10532 C 0.22422 -0.10717 0.22526 -0.10902 0.22604 -0.11088 C 0.23112 -0.14444 0.21927 -0.13217 0.20651 -0.13102 C 0.20378 -0.13032 0.20091 -0.13148 0.19831 -0.12916 C 0.19688 -0.12801 0.19688 -0.1243 0.19636 -0.12176 C 0.19506 -0.11458 0.19375 -0.10717 0.19271 -0.09977 C 0.19297 -0.09259 0.1931 -0.08518 0.19349 -0.07801 C 0.19506 -0.05463 0.20743 -0.04791 0.21693 -0.04166 C 0.2237 -0.03217 0.23243 -0.03796 0.23998 -0.04166 C 0.24089 -0.04282 0.2418 -0.04444 0.24284 -0.04537 C 0.24427 -0.04676 0.24597 -0.04745 0.2474 -0.04907 C 0.25443 -0.05764 0.24636 -0.05139 0.25287 -0.0581 C 0.25521 -0.06041 0.26094 -0.06389 0.26315 -0.06551 C 0.26498 -0.06666 0.26641 -0.06898 0.26797 -0.0706 C 0.26979 -0.07315 0.27331 -0.07801 0.27331 -0.07777 C 0.27539 -0.08379 0.27761 -0.0875 0.27435 -0.09629 C 0.27331 -0.09884 0.27123 -0.09745 0.26966 -0.09815 C 0.26328 -0.10416 0.26289 -0.10347 0.25482 -0.10162 C 0.25222 -0.09375 0.25104 -0.08565 0.24844 -0.07801 C 0.24714 -0.06527 0.24766 -0.04282 0.25287 -0.0324 C 0.25521 -0.02777 0.25951 -0.02662 0.26224 -0.02338 C 0.26771 -0.01713 0.27175 -0.01088 0.278 -0.00879 C 0.28698 0.00301 0.29623 -0.00416 0.30782 -0.00509 C 0.30912 -0.00902 0.31107 -0.01203 0.31237 -0.01597 C 0.31771 -0.03171 0.30729 -0.00972 0.31602 -0.02708 C 0.31914 -0.04421 0.31224 -0.03727 0.30404 -0.03611 C 0.30209 -0.03009 0.30157 -0.02384 0.29935 -0.01782 C 0.29974 -0.00926 0.29831 0.00162 0.30118 0.00764 C 0.30417 0.01366 0.31446 0.02801 0.31797 0.03148 C 0.32045 0.0338 0.32461 0.04005 0.32735 0.04051 C 0.33282 0.04144 0.33854 0.04051 0.34414 0.04051 " pathEditMode="relative" rAng="0" ptsTypes="AAAAAAAAAAAAAAAAAAAAAAAAAAAAAAAAAAAAAAAAAAAAAAAAAAAAAAAAAAAAAAAAAAAAAAAAAAAAAAAAAAAAAAAAA">
                                      <p:cBhvr>
                                        <p:cTn id="90" dur="2000" fill="hold"/>
                                        <p:tgtEl>
                                          <p:spTgt spid="1765"/>
                                        </p:tgtEl>
                                        <p:attrNameLst>
                                          <p:attrName>ppt_x</p:attrName>
                                          <p:attrName>ppt_y</p:attrName>
                                        </p:attrNameLst>
                                      </p:cBhvr>
                                      <p:rCtr x="18281" y="-10208"/>
                                    </p:animMotion>
                                  </p:childTnLst>
                                </p:cTn>
                              </p:par>
                              <p:par>
                                <p:cTn id="91" presetID="0" presetClass="path" presetSubtype="0" accel="50000" decel="50000" fill="hold" nodeType="withEffect">
                                  <p:stCondLst>
                                    <p:cond delay="0"/>
                                  </p:stCondLst>
                                  <p:childTnLst>
                                    <p:animMotion origin="layout" path="M 4.16667E-6 -1.48148E-6 C 0.00091 -0.00116 0.00195 -0.00208 0.00273 -0.00301 C 0.00338 -0.00393 0.00312 -0.00532 0.00377 -0.00602 C 0.00625 -0.00949 0.01289 -0.0118 0.01653 -0.01412 C 0.02213 -0.01736 0.01627 -0.01481 0.02487 -0.01782 C 0.02578 -0.01829 0.02773 -0.01898 0.02773 -0.01875 C 0.02994 -0.02245 0.03255 -0.02407 0.03593 -0.02685 C 0.03841 -0.03727 0.03476 -0.02384 0.03971 -0.03472 C 0.04088 -0.0375 0.04166 -0.04236 0.04231 -0.0456 C 0.04205 -0.05092 0.04257 -0.05625 0.04153 -0.06134 C 0.04088 -0.06342 0.03893 -0.06458 0.03776 -0.06643 C 0.03411 -0.07268 0.03007 -0.07639 0.02395 -0.08009 C 0.01198 -0.08727 0.02877 -0.07824 0.01198 -0.08704 C 0.01028 -0.08796 0.0082 -0.08842 0.00638 -0.08912 C 0.00533 -0.08935 0.00377 -0.09004 0.00377 -0.08981 C 0.00273 -0.08958 0.0013 -0.08981 0.00091 -0.08912 C -0.00039 -0.08657 -0.00079 -0.08125 -0.00079 -0.08102 C 0.00455 -0.06342 0.02174 -0.06412 0.03593 -0.06342 C 0.04427 -0.06111 0.05143 -0.06018 0.05989 -0.05949 C 0.06432 -0.05856 0.06862 -0.05787 0.07291 -0.05648 C 0.075 -0.05694 0.07721 -0.05648 0.07929 -0.05741 C 0.08046 -0.05787 0.08099 -0.05949 0.08203 -0.06042 C 0.08281 -0.06088 0.08385 -0.06088 0.08489 -0.06134 C 0.08698 -0.06481 0.08789 -0.06782 0.09049 -0.07129 C 0.09114 -0.07592 0.09205 -0.0787 0.09401 -0.0831 C 0.09362 -0.09259 0.09401 -0.10231 0.09309 -0.1118 C 0.09296 -0.11342 0.09101 -0.11412 0.09049 -0.11574 C 0.08984 -0.1169 0.0901 -0.11852 0.08945 -0.11967 C 0.08698 -0.1243 0.08125 -0.12569 0.07747 -0.1287 C 0.07252 -0.12801 0.06744 -0.12917 0.06263 -0.12731 C 0.06067 -0.12685 0.05911 -0.12176 0.05911 -0.12153 C 0.05937 -0.11366 0.05742 -0.09768 0.06744 -0.09398 C 0.0733 -0.08542 0.08059 -0.08032 0.09049 -0.07824 C 0.09492 -0.07569 0.09921 -0.0743 0.10416 -0.07315 C 0.10885 -0.06991 0.11445 -0.06875 0.11979 -0.06736 C 0.14218 -0.06829 0.13997 -0.06389 0.15104 -0.07222 C 0.15573 -0.0794 0.15013 -0.07176 0.15586 -0.07616 C 0.1595 -0.07917 0.16354 -0.08356 0.16679 -0.08704 C 0.16796 -0.0912 0.17096 -0.09421 0.1733 -0.09792 C 0.17369 -0.0993 0.17369 -0.10069 0.17434 -0.10185 C 0.17474 -0.10324 0.17552 -0.1044 0.17604 -0.10579 C 0.17695 -0.10833 0.17786 -0.11389 0.17786 -0.11366 C 0.1776 -0.12106 0.17786 -0.12801 0.17695 -0.13518 C 0.17695 -0.13657 0.17552 -0.13704 0.17513 -0.13819 C 0.17434 -0.14004 0.17434 -0.14236 0.1733 -0.14421 C 0.17057 -0.14861 0.16692 -0.15254 0.16419 -0.15694 C 0.1539 -0.15671 0.14375 -0.15717 0.13359 -0.15602 C 0.13059 -0.15555 0.12903 -0.14722 0.12903 -0.14699 C 0.12773 -0.13704 0.12434 -0.11597 0.13645 -0.1118 C 0.14192 -0.10694 0.14687 -0.1044 0.1539 -0.10301 C 0.15872 -0.10046 0.1625 -0.09722 0.1677 -0.09583 C 0.16875 -0.09537 0.16953 -0.09398 0.17057 -0.09398 C 0.18125 -0.09375 0.19205 -0.09421 0.20286 -0.09514 C 0.2039 -0.09514 0.20468 -0.09653 0.20559 -0.09699 C 0.21158 -0.1 0.2177 -0.10417 0.22408 -0.10579 C 0.22864 -0.10926 0.2332 -0.11157 0.23789 -0.11458 C 0.23997 -0.11805 0.24244 -0.11991 0.24518 -0.12268 C 0.24778 -0.13055 0.24726 -0.13495 0.24166 -0.1412 C 0.24023 -0.14537 0.23841 -0.14467 0.23502 -0.14722 C 0.2289 -0.15185 0.22343 -0.15208 0.21575 -0.15301 C 0.21067 -0.1544 0.20586 -0.1537 0.20091 -0.15208 C 0.2 -0.15069 0.19739 -0.14629 0.19726 -0.14514 C 0.19635 -0.12893 0.20312 -0.12616 0.21106 -0.11458 C 0.21315 -0.1118 0.2207 -0.10949 0.22226 -0.10787 C 0.22669 -0.10301 0.23177 -0.09815 0.23789 -0.09583 C 0.23958 -0.09398 0.2414 -0.09213 0.24336 -0.09004 C 0.24388 -0.08935 0.25807 -0.08449 0.25976 -0.08403 C 0.26875 -0.07778 0.28007 -0.07754 0.29049 -0.07616 C 0.297 -0.07708 0.297 -0.07546 0.30052 -0.08009 C 0.30234 -0.08264 0.30429 -0.08912 0.30429 -0.08889 C 0.30273 -0.09768 0.3052 -0.09444 0.29674 -0.09583 C 0.29375 -0.09653 0.28763 -0.09792 0.28763 -0.09768 C 0.25794 -0.09653 0.27434 -0.1 0.26198 -0.09097 C 0.26132 -0.09004 0.26041 -0.08912 0.25976 -0.08796 C 0.25937 -0.08704 0.25937 -0.08611 0.25898 -0.08518 C 0.25794 -0.0831 0.25546 -0.07917 0.25546 -0.07893 C 0.25625 -0.06551 0.2539 -0.06481 0.2608 -0.05741 C 0.26302 -0.05023 0.2694 -0.04745 0.27552 -0.04467 C 0.28698 -0.03912 0.29817 -0.03194 0.31067 -0.02986 C 0.31367 -0.0294 0.31679 -0.02917 0.31966 -0.0287 C 0.32526 -0.02824 0.33645 -0.02685 0.33645 -0.02662 C 0.34948 -0.02708 0.36237 -0.02639 0.37526 -0.02778 C 0.37747 -0.02801 0.38086 -0.03171 0.38086 -0.03148 C 0.3832 -0.03935 0.38815 -0.04768 0.37981 -0.05555 C 0.37421 -0.06065 0.37591 -0.05879 0.37057 -0.06042 C 0.36862 -0.06088 0.3651 -0.06227 0.3651 -0.06204 C 0.35247 -0.06204 0.33971 -0.06296 0.32721 -0.06134 C 0.32434 -0.06088 0.31966 -0.05648 0.31966 -0.05625 C 0.31757 -0.05301 0.31497 -0.05 0.3125 -0.04653 C 0.31276 -0.04491 0.31289 -0.03449 0.31432 -0.03079 C 0.31692 -0.0243 0.32434 -0.02199 0.33007 -0.01991 C 0.33763 -0.01713 0.3444 -0.01319 0.35208 -0.01111 C 0.35872 -0.00648 0.37135 -0.00694 0.3789 -0.00694 " pathEditMode="relative" rAng="0" ptsTypes="AAAAAAAAAAAAAAAAAAAAAAAAAAAAAAAAAAAAAAAAAAAAAAAAAAAAAAAAAAAAAAAAAAAAAAAAAAAAAAAAAAAAAAAAAAAAA">
                                      <p:cBhvr>
                                        <p:cTn id="92" dur="2000" fill="hold"/>
                                        <p:tgtEl>
                                          <p:spTgt spid="1777"/>
                                        </p:tgtEl>
                                        <p:attrNameLst>
                                          <p:attrName>ppt_x</p:attrName>
                                          <p:attrName>ppt_y</p:attrName>
                                        </p:attrNameLst>
                                      </p:cBhvr>
                                      <p:rCtr x="19180" y="-7847"/>
                                    </p:animMotion>
                                  </p:childTnLst>
                                </p:cTn>
                              </p:par>
                            </p:childTnLst>
                          </p:cTn>
                        </p:par>
                        <p:par>
                          <p:cTn id="93" fill="hold">
                            <p:stCondLst>
                              <p:cond delay="3000"/>
                            </p:stCondLst>
                            <p:childTnLst>
                              <p:par>
                                <p:cTn id="94" presetID="10" presetClass="exit" presetSubtype="0" fill="hold" grpId="1" nodeType="afterEffect">
                                  <p:stCondLst>
                                    <p:cond delay="0"/>
                                  </p:stCondLst>
                                  <p:childTnLst>
                                    <p:animEffect transition="out" filter="fade">
                                      <p:cBhvr>
                                        <p:cTn id="95" dur="500"/>
                                        <p:tgtEl>
                                          <p:spTgt spid="1790"/>
                                        </p:tgtEl>
                                      </p:cBhvr>
                                    </p:animEffect>
                                    <p:set>
                                      <p:cBhvr>
                                        <p:cTn id="96" dur="1" fill="hold">
                                          <p:stCondLst>
                                            <p:cond delay="499"/>
                                          </p:stCondLst>
                                        </p:cTn>
                                        <p:tgtEl>
                                          <p:spTgt spid="1790"/>
                                        </p:tgtEl>
                                        <p:attrNameLst>
                                          <p:attrName>style.visibility</p:attrName>
                                        </p:attrNameLst>
                                      </p:cBhvr>
                                      <p:to>
                                        <p:strVal val="hidden"/>
                                      </p:to>
                                    </p:set>
                                  </p:childTnLst>
                                </p:cTn>
                              </p:par>
                              <p:par>
                                <p:cTn id="97" presetID="10" presetClass="entr" presetSubtype="0" fill="hold" nodeType="withEffect">
                                  <p:stCondLst>
                                    <p:cond delay="0"/>
                                  </p:stCondLst>
                                  <p:childTnLst>
                                    <p:set>
                                      <p:cBhvr>
                                        <p:cTn id="98" dur="1" fill="hold">
                                          <p:stCondLst>
                                            <p:cond delay="0"/>
                                          </p:stCondLst>
                                        </p:cTn>
                                        <p:tgtEl>
                                          <p:spTgt spid="3"/>
                                        </p:tgtEl>
                                        <p:attrNameLst>
                                          <p:attrName>style.visibility</p:attrName>
                                        </p:attrNameLst>
                                      </p:cBhvr>
                                      <p:to>
                                        <p:strVal val="visible"/>
                                      </p:to>
                                    </p:set>
                                    <p:animEffect transition="in" filter="fade">
                                      <p:cBhvr>
                                        <p:cTn id="99" dur="2000"/>
                                        <p:tgtEl>
                                          <p:spTgt spid="3"/>
                                        </p:tgtEl>
                                      </p:cBhvr>
                                    </p:animEffect>
                                  </p:childTnLst>
                                </p:cTn>
                              </p:par>
                            </p:childTnLst>
                          </p:cTn>
                        </p:par>
                        <p:par>
                          <p:cTn id="100" fill="hold">
                            <p:stCondLst>
                              <p:cond delay="5000"/>
                            </p:stCondLst>
                            <p:childTnLst>
                              <p:par>
                                <p:cTn id="101" presetID="22" presetClass="entr" presetSubtype="8" fill="hold" grpId="0" nodeType="afterEffect">
                                  <p:stCondLst>
                                    <p:cond delay="0"/>
                                  </p:stCondLst>
                                  <p:childTnLst>
                                    <p:set>
                                      <p:cBhvr>
                                        <p:cTn id="102" dur="1" fill="hold">
                                          <p:stCondLst>
                                            <p:cond delay="0"/>
                                          </p:stCondLst>
                                        </p:cTn>
                                        <p:tgtEl>
                                          <p:spTgt spid="1796"/>
                                        </p:tgtEl>
                                        <p:attrNameLst>
                                          <p:attrName>style.visibility</p:attrName>
                                        </p:attrNameLst>
                                      </p:cBhvr>
                                      <p:to>
                                        <p:strVal val="visible"/>
                                      </p:to>
                                    </p:set>
                                    <p:animEffect transition="in" filter="wipe(left)">
                                      <p:cBhvr>
                                        <p:cTn id="103" dur="500"/>
                                        <p:tgtEl>
                                          <p:spTgt spid="1796"/>
                                        </p:tgtEl>
                                      </p:cBhvr>
                                    </p:animEffect>
                                  </p:childTnLst>
                                </p:cTn>
                              </p:par>
                            </p:childTnLst>
                          </p:cTn>
                        </p:par>
                        <p:par>
                          <p:cTn id="104" fill="hold">
                            <p:stCondLst>
                              <p:cond delay="5500"/>
                            </p:stCondLst>
                            <p:childTnLst>
                              <p:par>
                                <p:cTn id="105" presetID="22" presetClass="entr" presetSubtype="8" fill="hold" grpId="0" nodeType="afterEffect">
                                  <p:stCondLst>
                                    <p:cond delay="0"/>
                                  </p:stCondLst>
                                  <p:childTnLst>
                                    <p:set>
                                      <p:cBhvr>
                                        <p:cTn id="106" dur="1" fill="hold">
                                          <p:stCondLst>
                                            <p:cond delay="0"/>
                                          </p:stCondLst>
                                        </p:cTn>
                                        <p:tgtEl>
                                          <p:spTgt spid="1797"/>
                                        </p:tgtEl>
                                        <p:attrNameLst>
                                          <p:attrName>style.visibility</p:attrName>
                                        </p:attrNameLst>
                                      </p:cBhvr>
                                      <p:to>
                                        <p:strVal val="visible"/>
                                      </p:to>
                                    </p:set>
                                    <p:animEffect transition="in" filter="wipe(left)">
                                      <p:cBhvr>
                                        <p:cTn id="107" dur="500"/>
                                        <p:tgtEl>
                                          <p:spTgt spid="17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9" grpId="0"/>
      <p:bldP spid="1789" grpId="1"/>
      <p:bldP spid="1790" grpId="0"/>
      <p:bldP spid="1790" grpId="1"/>
      <p:bldP spid="1791" grpId="0"/>
      <p:bldP spid="1791" grpId="1"/>
      <p:bldP spid="1792" grpId="0"/>
      <p:bldP spid="1792" grpId="1"/>
      <p:bldP spid="1796" grpId="0"/>
      <p:bldP spid="179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068E42-238F-D997-9F58-49D69640BADE}"/>
            </a:ext>
          </a:extLst>
        </p:cNvPr>
        <p:cNvGrpSpPr/>
        <p:nvPr/>
      </p:nvGrpSpPr>
      <p:grpSpPr>
        <a:xfrm>
          <a:off x="0" y="0"/>
          <a:ext cx="0" cy="0"/>
          <a:chOff x="0" y="0"/>
          <a:chExt cx="0" cy="0"/>
        </a:xfrm>
      </p:grpSpPr>
      <p:sp>
        <p:nvSpPr>
          <p:cNvPr id="6" name="Rectángulo 5">
            <a:extLst>
              <a:ext uri="{FF2B5EF4-FFF2-40B4-BE49-F238E27FC236}">
                <a16:creationId xmlns:a16="http://schemas.microsoft.com/office/drawing/2014/main" id="{686B0D5F-6CCE-7BA2-656B-79857C330220}"/>
              </a:ext>
            </a:extLst>
          </p:cNvPr>
          <p:cNvSpPr/>
          <p:nvPr/>
        </p:nvSpPr>
        <p:spPr>
          <a:xfrm>
            <a:off x="1447801" y="5215269"/>
            <a:ext cx="8033656" cy="1020725"/>
          </a:xfrm>
          <a:prstGeom prst="rect">
            <a:avLst/>
          </a:prstGeom>
          <a:solidFill>
            <a:srgbClr val="F9E0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lgn="ctr">
              <a:spcBef>
                <a:spcPts val="600"/>
              </a:spcBef>
              <a:buNone/>
            </a:pPr>
            <a:r>
              <a:rPr lang="es-ES" sz="2000" b="1" i="1" dirty="0">
                <a:solidFill>
                  <a:schemeClr val="tx1"/>
                </a:solidFill>
              </a:rPr>
              <a:t>Enfermer@s, médic@s o farmaceútic@s están para </a:t>
            </a:r>
            <a:r>
              <a:rPr lang="es-ES" sz="2000" b="1" i="1" dirty="0">
                <a:solidFill>
                  <a:srgbClr val="B70364"/>
                </a:solidFill>
              </a:rPr>
              <a:t>ayudarte</a:t>
            </a:r>
          </a:p>
        </p:txBody>
      </p:sp>
      <p:sp>
        <p:nvSpPr>
          <p:cNvPr id="2" name="Título 1">
            <a:extLst>
              <a:ext uri="{FF2B5EF4-FFF2-40B4-BE49-F238E27FC236}">
                <a16:creationId xmlns:a16="http://schemas.microsoft.com/office/drawing/2014/main" id="{B9A9F845-96EE-7F10-BCA4-8B6DB8C290B9}"/>
              </a:ext>
            </a:extLst>
          </p:cNvPr>
          <p:cNvSpPr>
            <a:spLocks noGrp="1"/>
          </p:cNvSpPr>
          <p:nvPr>
            <p:ph type="title"/>
          </p:nvPr>
        </p:nvSpPr>
        <p:spPr/>
        <p:txBody>
          <a:bodyPr/>
          <a:lstStyle/>
          <a:p>
            <a:r>
              <a:rPr lang="es-ES" b="1" dirty="0"/>
              <a:t> Conclusiones</a:t>
            </a:r>
          </a:p>
        </p:txBody>
      </p:sp>
      <p:sp>
        <p:nvSpPr>
          <p:cNvPr id="3" name="Marcador de contenido 2">
            <a:extLst>
              <a:ext uri="{FF2B5EF4-FFF2-40B4-BE49-F238E27FC236}">
                <a16:creationId xmlns:a16="http://schemas.microsoft.com/office/drawing/2014/main" id="{1395CC0F-5B65-4BC5-E314-229E04E1A83E}"/>
              </a:ext>
            </a:extLst>
          </p:cNvPr>
          <p:cNvSpPr>
            <a:spLocks noGrp="1"/>
          </p:cNvSpPr>
          <p:nvPr>
            <p:ph sz="half" idx="1"/>
          </p:nvPr>
        </p:nvSpPr>
        <p:spPr/>
        <p:txBody>
          <a:bodyPr vert="horz" lIns="91440" tIns="45720" rIns="91440" bIns="45720" rtlCol="0" anchor="t">
            <a:noAutofit/>
          </a:bodyPr>
          <a:lstStyle/>
          <a:p>
            <a:pPr marL="324000" indent="-324000">
              <a:spcBef>
                <a:spcPts val="1200"/>
              </a:spcBef>
              <a:spcAft>
                <a:spcPts val="1200"/>
              </a:spcAft>
              <a:buFont typeface="Wingdings" panose="05000000000000000000" pitchFamily="2" charset="2"/>
              <a:buChar char="v"/>
            </a:pPr>
            <a:r>
              <a:rPr lang="es-ES" sz="2000" dirty="0"/>
              <a:t>Administrarse los inhaladores </a:t>
            </a:r>
            <a:r>
              <a:rPr lang="es-ES" sz="2000" b="1" dirty="0"/>
              <a:t>es </a:t>
            </a:r>
            <a:r>
              <a:rPr lang="es-ES" sz="2000" b="1" dirty="0">
                <a:solidFill>
                  <a:srgbClr val="B70364"/>
                </a:solidFill>
              </a:rPr>
              <a:t>difícil</a:t>
            </a:r>
            <a:r>
              <a:rPr lang="es-ES" sz="2000" dirty="0"/>
              <a:t>.</a:t>
            </a:r>
          </a:p>
          <a:p>
            <a:pPr marL="323850" indent="-323850">
              <a:spcBef>
                <a:spcPts val="1200"/>
              </a:spcBef>
              <a:spcAft>
                <a:spcPts val="1200"/>
              </a:spcAft>
              <a:buFont typeface="Wingdings" panose="05000000000000000000" pitchFamily="2" charset="2"/>
              <a:buChar char="v"/>
            </a:pPr>
            <a:r>
              <a:rPr lang="es-ES" sz="2000" b="1" dirty="0"/>
              <a:t>Hacerlo incorrectamente implica </a:t>
            </a:r>
            <a:r>
              <a:rPr lang="es-ES" sz="2000" dirty="0"/>
              <a:t>que hagan </a:t>
            </a:r>
            <a:r>
              <a:rPr lang="es-ES" sz="2000" b="1" dirty="0">
                <a:solidFill>
                  <a:srgbClr val="B70364"/>
                </a:solidFill>
              </a:rPr>
              <a:t>menos efecto </a:t>
            </a:r>
            <a:r>
              <a:rPr lang="es-ES" sz="2000"/>
              <a:t>y que la enfermedad pueda empeorar o esté peor controlada.</a:t>
            </a:r>
            <a:endParaRPr lang="es-ES" sz="2000" dirty="0"/>
          </a:p>
          <a:p>
            <a:pPr marL="324000" indent="-324000">
              <a:spcBef>
                <a:spcPts val="1200"/>
              </a:spcBef>
              <a:spcAft>
                <a:spcPts val="600"/>
              </a:spcAft>
              <a:buFont typeface="Wingdings" panose="05000000000000000000" pitchFamily="2" charset="2"/>
              <a:buChar char="v"/>
            </a:pPr>
            <a:r>
              <a:rPr lang="es-ES" sz="2000" dirty="0"/>
              <a:t>Es muy importante que los </a:t>
            </a:r>
            <a:r>
              <a:rPr lang="es-ES" sz="2000" b="1" dirty="0"/>
              <a:t>profesionales sanitarios </a:t>
            </a:r>
            <a:r>
              <a:rPr lang="es-ES" sz="2000" b="1" dirty="0">
                <a:solidFill>
                  <a:srgbClr val="B70364"/>
                </a:solidFill>
              </a:rPr>
              <a:t>revisen la técnica </a:t>
            </a:r>
            <a:r>
              <a:rPr lang="es-ES" sz="2000" dirty="0"/>
              <a:t>de forma periódica.</a:t>
            </a:r>
          </a:p>
          <a:p>
            <a:pPr marL="781200" lvl="2" indent="-324000">
              <a:spcBef>
                <a:spcPts val="0"/>
              </a:spcBef>
              <a:spcAft>
                <a:spcPts val="600"/>
              </a:spcAft>
              <a:buFont typeface="Arial" panose="020B0604020202020204" pitchFamily="34" charset="0"/>
              <a:buChar char="•"/>
            </a:pPr>
            <a:r>
              <a:rPr lang="es-ES" sz="1800" dirty="0"/>
              <a:t>Deben </a:t>
            </a:r>
            <a:r>
              <a:rPr lang="es-ES" sz="1800" b="1" dirty="0"/>
              <a:t>explicarte la técnica </a:t>
            </a:r>
            <a:r>
              <a:rPr lang="es-ES" sz="1800" dirty="0"/>
              <a:t>si te modifican el inhalador. </a:t>
            </a:r>
          </a:p>
          <a:p>
            <a:pPr>
              <a:spcBef>
                <a:spcPts val="600"/>
              </a:spcBef>
              <a:buFont typeface="Arial" panose="020B0604020202020204" pitchFamily="34" charset="0"/>
              <a:buChar char="•"/>
            </a:pPr>
            <a:endParaRPr lang="es-ES" sz="1800" dirty="0"/>
          </a:p>
          <a:p>
            <a:pPr>
              <a:spcBef>
                <a:spcPts val="1200"/>
              </a:spcBef>
              <a:buFont typeface="Wingdings" panose="05000000000000000000" pitchFamily="2" charset="2"/>
              <a:buChar char="v"/>
            </a:pPr>
            <a:endParaRPr lang="es-ES" sz="2000" dirty="0"/>
          </a:p>
        </p:txBody>
      </p:sp>
      <p:pic>
        <p:nvPicPr>
          <p:cNvPr id="11" name="Imagen 10" descr="Profesional sanitario sonriente">
            <a:extLst>
              <a:ext uri="{FF2B5EF4-FFF2-40B4-BE49-F238E27FC236}">
                <a16:creationId xmlns:a16="http://schemas.microsoft.com/office/drawing/2014/main" id="{82DAD9BB-8F64-693E-5A36-FBC00FFC5EA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23500" y="1338943"/>
            <a:ext cx="5368500" cy="3579000"/>
          </a:xfrm>
          <a:prstGeom prst="rect">
            <a:avLst/>
          </a:prstGeom>
        </p:spPr>
      </p:pic>
    </p:spTree>
    <p:extLst>
      <p:ext uri="{BB962C8B-B14F-4D97-AF65-F5344CB8AC3E}">
        <p14:creationId xmlns:p14="http://schemas.microsoft.com/office/powerpoint/2010/main" val="31197545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posición de imagen 5" descr="Hija besando a su madre en la cabeza">
            <a:extLst>
              <a:ext uri="{FF2B5EF4-FFF2-40B4-BE49-F238E27FC236}">
                <a16:creationId xmlns:a16="http://schemas.microsoft.com/office/drawing/2014/main" id="{B7E08852-39F8-D3BB-E7FB-92F0D7A5E2E2}"/>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p:blipFill>
        <p:spPr>
          <a:xfrm>
            <a:off x="0" y="0"/>
            <a:ext cx="5916613" cy="6858000"/>
          </a:xfrm>
        </p:spPr>
      </p:pic>
      <p:sp>
        <p:nvSpPr>
          <p:cNvPr id="5" name="Título 1">
            <a:extLst>
              <a:ext uri="{FF2B5EF4-FFF2-40B4-BE49-F238E27FC236}">
                <a16:creationId xmlns:a16="http://schemas.microsoft.com/office/drawing/2014/main" id="{F2738363-E0E4-35F8-D6AC-749D290A689A}"/>
              </a:ext>
            </a:extLst>
          </p:cNvPr>
          <p:cNvSpPr>
            <a:spLocks noGrp="1"/>
          </p:cNvSpPr>
          <p:nvPr/>
        </p:nvSpPr>
        <p:spPr>
          <a:xfrm>
            <a:off x="6536110" y="5205155"/>
            <a:ext cx="5084440" cy="1041157"/>
          </a:xfrm>
          <a:prstGeom prst="rect">
            <a:avLst/>
          </a:prstGeom>
          <a:ln w="12700">
            <a:miter lim="400000"/>
          </a:ln>
          <a:extLst>
            <a:ext uri="{C572A759-6A51-4108-AA02-DFA0A04FC94B}">
              <ma14:wrappingTextBoxFlag xmlns:lc="http://schemas.openxmlformats.org/drawingml/2006/lockedCanvas" xmlns:ma14="http://schemas.microsoft.com/office/mac/drawingml/2011/main" xmlns:a14="http://schemas.microsoft.com/office/drawing/2010/main" xmlns:m="http://schemas.openxmlformats.org/officeDocument/2006/math" xmlns="" val="1"/>
            </a:ext>
          </a:extLst>
        </p:spPr>
        <p:txBody>
          <a:bodyPr lIns="45718" tIns="45718" rIns="45718" bIns="45718" anchor="b">
            <a:normAutofit/>
          </a:bodyPr>
          <a:lstStyle>
            <a:lvl1pPr marL="0" marR="0" indent="0" algn="l" defTabSz="914400" rtl="0" latinLnBrk="0">
              <a:lnSpc>
                <a:spcPct val="90000"/>
              </a:lnSpc>
              <a:spcBef>
                <a:spcPts val="0"/>
              </a:spcBef>
              <a:spcAft>
                <a:spcPts val="0"/>
              </a:spcAft>
              <a:buClrTx/>
              <a:buSzTx/>
              <a:buFontTx/>
              <a:buNone/>
              <a:tabLst/>
              <a:defRPr sz="5400" b="0" i="0" u="none" strike="noStrike" cap="none" spc="0" baseline="0">
                <a:solidFill>
                  <a:srgbClr val="B90066"/>
                </a:solidFill>
                <a:uFillTx/>
                <a:latin typeface="Aptos SemiBold" panose="020F0502020204030204" pitchFamily="34" charset="0"/>
                <a:ea typeface="Aptos Display"/>
                <a:cs typeface="Aptos Display"/>
                <a:sym typeface="Aptos Display"/>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B70364"/>
                </a:solidFill>
                <a:uFillTx/>
                <a:latin typeface="Aptos Display"/>
                <a:ea typeface="Aptos Display"/>
                <a:cs typeface="Aptos Display"/>
                <a:sym typeface="Aptos Display"/>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B70364"/>
                </a:solidFill>
                <a:uFillTx/>
                <a:latin typeface="Aptos Display"/>
                <a:ea typeface="Aptos Display"/>
                <a:cs typeface="Aptos Display"/>
                <a:sym typeface="Aptos Display"/>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B70364"/>
                </a:solidFill>
                <a:uFillTx/>
                <a:latin typeface="Aptos Display"/>
                <a:ea typeface="Aptos Display"/>
                <a:cs typeface="Aptos Display"/>
                <a:sym typeface="Aptos Display"/>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B70364"/>
                </a:solidFill>
                <a:uFillTx/>
                <a:latin typeface="Aptos Display"/>
                <a:ea typeface="Aptos Display"/>
                <a:cs typeface="Aptos Display"/>
                <a:sym typeface="Aptos Display"/>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B70364"/>
                </a:solidFill>
                <a:uFillTx/>
                <a:latin typeface="Aptos Display"/>
                <a:ea typeface="Aptos Display"/>
                <a:cs typeface="Aptos Display"/>
                <a:sym typeface="Aptos Display"/>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B70364"/>
                </a:solidFill>
                <a:uFillTx/>
                <a:latin typeface="Aptos Display"/>
                <a:ea typeface="Aptos Display"/>
                <a:cs typeface="Aptos Display"/>
                <a:sym typeface="Aptos Display"/>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B70364"/>
                </a:solidFill>
                <a:uFillTx/>
                <a:latin typeface="Aptos Display"/>
                <a:ea typeface="Aptos Display"/>
                <a:cs typeface="Aptos Display"/>
                <a:sym typeface="Aptos Display"/>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B70364"/>
                </a:solidFill>
                <a:uFillTx/>
                <a:latin typeface="Aptos Display"/>
                <a:ea typeface="Aptos Display"/>
                <a:cs typeface="Aptos Display"/>
                <a:sym typeface="Aptos Display"/>
              </a:defRPr>
            </a:lvl9pPr>
          </a:lstStyle>
          <a:p>
            <a:pPr algn="ctr"/>
            <a:r>
              <a:rPr lang="es-ES" sz="3600" noProof="0" dirty="0"/>
              <a:t>Muchas gracias</a:t>
            </a:r>
          </a:p>
        </p:txBody>
      </p:sp>
      <p:sp>
        <p:nvSpPr>
          <p:cNvPr id="7" name="Título 1">
            <a:extLst>
              <a:ext uri="{FF2B5EF4-FFF2-40B4-BE49-F238E27FC236}">
                <a16:creationId xmlns:a16="http://schemas.microsoft.com/office/drawing/2014/main" id="{A406D2DB-629C-6DB4-E617-401BF11BFF51}"/>
              </a:ext>
            </a:extLst>
          </p:cNvPr>
          <p:cNvSpPr txBox="1">
            <a:spLocks/>
          </p:cNvSpPr>
          <p:nvPr/>
        </p:nvSpPr>
        <p:spPr>
          <a:xfrm>
            <a:off x="6531935" y="1150898"/>
            <a:ext cx="5084440" cy="1041157"/>
          </a:xfrm>
          <a:prstGeom prst="rect">
            <a:avLst/>
          </a:prstGeom>
          <a:ln w="12700">
            <a:miter lim="400000"/>
          </a:ln>
          <a:extLst>
            <a:ext uri="{C572A759-6A51-4108-AA02-DFA0A04FC94B}">
              <ma14:wrappingTextBoxFlag xmlns:lc="http://schemas.openxmlformats.org/drawingml/2006/lockedCanvas" xmlns="" xmlns:m="http://schemas.openxmlformats.org/officeDocument/2006/math" xmlns:a14="http://schemas.microsoft.com/office/drawing/2010/main" xmlns:ma14="http://schemas.microsoft.com/office/mac/drawingml/2011/main" val="1"/>
            </a:ext>
          </a:extLst>
        </p:spPr>
        <p:txBody>
          <a:bodyPr lIns="45718" tIns="45718" rIns="45718" bIns="45718" anchor="b">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90000"/>
              </a:lnSpc>
              <a:spcBef>
                <a:spcPts val="0"/>
              </a:spcBef>
              <a:spcAft>
                <a:spcPts val="0"/>
              </a:spcAft>
              <a:buClrTx/>
              <a:buSzTx/>
              <a:buFontTx/>
              <a:buNone/>
              <a:tabLst/>
              <a:defRPr kumimoji="0" sz="5400" b="0" i="0" u="none" strike="noStrike" cap="none" spc="0" normalizeH="0" baseline="0">
                <a:ln>
                  <a:noFill/>
                </a:ln>
                <a:solidFill>
                  <a:srgbClr val="B90066"/>
                </a:solidFill>
                <a:effectLst/>
                <a:uFillTx/>
                <a:latin typeface="Aptos SemiBold" panose="020F0502020204030204" pitchFamily="34" charset="0"/>
                <a:ea typeface="Aptos Display"/>
                <a:cs typeface="Aptos Display"/>
                <a:sym typeface="Aptos Display"/>
              </a:defRPr>
            </a:lvl1pPr>
            <a:lvl2pPr marL="0" marR="0" indent="0" algn="l" defTabSz="914400" rtl="0" fontAlgn="auto" latinLnBrk="0" hangingPunct="0">
              <a:lnSpc>
                <a:spcPct val="90000"/>
              </a:lnSpc>
              <a:spcBef>
                <a:spcPts val="0"/>
              </a:spcBef>
              <a:spcAft>
                <a:spcPts val="0"/>
              </a:spcAft>
              <a:buClrTx/>
              <a:buSzTx/>
              <a:buFontTx/>
              <a:buNone/>
              <a:tabLst/>
              <a:defRPr kumimoji="0" sz="4400" b="0" i="0" u="none" strike="noStrike" cap="none" spc="0" normalizeH="0" baseline="0">
                <a:ln>
                  <a:noFill/>
                </a:ln>
                <a:solidFill>
                  <a:srgbClr val="B70364"/>
                </a:solidFill>
                <a:effectLst/>
                <a:uFillTx/>
                <a:latin typeface="Aptos Display"/>
                <a:ea typeface="Aptos Display"/>
                <a:cs typeface="Aptos Display"/>
                <a:sym typeface="Aptos Display"/>
              </a:defRPr>
            </a:lvl2pPr>
            <a:lvl3pPr marL="0" marR="0" indent="0" algn="l" defTabSz="914400" rtl="0" fontAlgn="auto" latinLnBrk="0" hangingPunct="0">
              <a:lnSpc>
                <a:spcPct val="90000"/>
              </a:lnSpc>
              <a:spcBef>
                <a:spcPts val="0"/>
              </a:spcBef>
              <a:spcAft>
                <a:spcPts val="0"/>
              </a:spcAft>
              <a:buClrTx/>
              <a:buSzTx/>
              <a:buFontTx/>
              <a:buNone/>
              <a:tabLst/>
              <a:defRPr kumimoji="0" sz="4400" b="0" i="0" u="none" strike="noStrike" cap="none" spc="0" normalizeH="0" baseline="0">
                <a:ln>
                  <a:noFill/>
                </a:ln>
                <a:solidFill>
                  <a:srgbClr val="B70364"/>
                </a:solidFill>
                <a:effectLst/>
                <a:uFillTx/>
                <a:latin typeface="Aptos Display"/>
                <a:ea typeface="Aptos Display"/>
                <a:cs typeface="Aptos Display"/>
                <a:sym typeface="Aptos Display"/>
              </a:defRPr>
            </a:lvl3pPr>
            <a:lvl4pPr marL="0" marR="0" indent="0" algn="l" defTabSz="914400" rtl="0" fontAlgn="auto" latinLnBrk="0" hangingPunct="0">
              <a:lnSpc>
                <a:spcPct val="90000"/>
              </a:lnSpc>
              <a:spcBef>
                <a:spcPts val="0"/>
              </a:spcBef>
              <a:spcAft>
                <a:spcPts val="0"/>
              </a:spcAft>
              <a:buClrTx/>
              <a:buSzTx/>
              <a:buFontTx/>
              <a:buNone/>
              <a:tabLst/>
              <a:defRPr kumimoji="0" sz="4400" b="0" i="0" u="none" strike="noStrike" cap="none" spc="0" normalizeH="0" baseline="0">
                <a:ln>
                  <a:noFill/>
                </a:ln>
                <a:solidFill>
                  <a:srgbClr val="B70364"/>
                </a:solidFill>
                <a:effectLst/>
                <a:uFillTx/>
                <a:latin typeface="Aptos Display"/>
                <a:ea typeface="Aptos Display"/>
                <a:cs typeface="Aptos Display"/>
                <a:sym typeface="Aptos Display"/>
              </a:defRPr>
            </a:lvl4pPr>
            <a:lvl5pPr marL="0" marR="0" indent="0" algn="l" defTabSz="914400" rtl="0" fontAlgn="auto" latinLnBrk="0" hangingPunct="0">
              <a:lnSpc>
                <a:spcPct val="90000"/>
              </a:lnSpc>
              <a:spcBef>
                <a:spcPts val="0"/>
              </a:spcBef>
              <a:spcAft>
                <a:spcPts val="0"/>
              </a:spcAft>
              <a:buClrTx/>
              <a:buSzTx/>
              <a:buFontTx/>
              <a:buNone/>
              <a:tabLst/>
              <a:defRPr kumimoji="0" sz="4400" b="0" i="0" u="none" strike="noStrike" cap="none" spc="0" normalizeH="0" baseline="0">
                <a:ln>
                  <a:noFill/>
                </a:ln>
                <a:solidFill>
                  <a:srgbClr val="B70364"/>
                </a:solidFill>
                <a:effectLst/>
                <a:uFillTx/>
                <a:latin typeface="Aptos Display"/>
                <a:ea typeface="Aptos Display"/>
                <a:cs typeface="Aptos Display"/>
                <a:sym typeface="Aptos Display"/>
              </a:defRPr>
            </a:lvl5pPr>
            <a:lvl6pPr marL="0" marR="0" indent="0" algn="l" defTabSz="914400" rtl="0" fontAlgn="auto" latinLnBrk="0" hangingPunct="0">
              <a:lnSpc>
                <a:spcPct val="90000"/>
              </a:lnSpc>
              <a:spcBef>
                <a:spcPts val="0"/>
              </a:spcBef>
              <a:spcAft>
                <a:spcPts val="0"/>
              </a:spcAft>
              <a:buClrTx/>
              <a:buSzTx/>
              <a:buFontTx/>
              <a:buNone/>
              <a:tabLst/>
              <a:defRPr kumimoji="0" sz="4400" b="0" i="0" u="none" strike="noStrike" cap="none" spc="0" normalizeH="0" baseline="0">
                <a:ln>
                  <a:noFill/>
                </a:ln>
                <a:solidFill>
                  <a:srgbClr val="B70364"/>
                </a:solidFill>
                <a:effectLst/>
                <a:uFillTx/>
                <a:latin typeface="Aptos Display"/>
                <a:ea typeface="Aptos Display"/>
                <a:cs typeface="Aptos Display"/>
                <a:sym typeface="Aptos Display"/>
              </a:defRPr>
            </a:lvl6pPr>
            <a:lvl7pPr marL="0" marR="0" indent="0" algn="l" defTabSz="914400" rtl="0" fontAlgn="auto" latinLnBrk="0" hangingPunct="0">
              <a:lnSpc>
                <a:spcPct val="90000"/>
              </a:lnSpc>
              <a:spcBef>
                <a:spcPts val="0"/>
              </a:spcBef>
              <a:spcAft>
                <a:spcPts val="0"/>
              </a:spcAft>
              <a:buClrTx/>
              <a:buSzTx/>
              <a:buFontTx/>
              <a:buNone/>
              <a:tabLst/>
              <a:defRPr kumimoji="0" sz="4400" b="0" i="0" u="none" strike="noStrike" cap="none" spc="0" normalizeH="0" baseline="0">
                <a:ln>
                  <a:noFill/>
                </a:ln>
                <a:solidFill>
                  <a:srgbClr val="B70364"/>
                </a:solidFill>
                <a:effectLst/>
                <a:uFillTx/>
                <a:latin typeface="Aptos Display"/>
                <a:ea typeface="Aptos Display"/>
                <a:cs typeface="Aptos Display"/>
                <a:sym typeface="Aptos Display"/>
              </a:defRPr>
            </a:lvl7pPr>
            <a:lvl8pPr marL="0" marR="0" indent="0" algn="l" defTabSz="914400" rtl="0" fontAlgn="auto" latinLnBrk="0" hangingPunct="0">
              <a:lnSpc>
                <a:spcPct val="90000"/>
              </a:lnSpc>
              <a:spcBef>
                <a:spcPts val="0"/>
              </a:spcBef>
              <a:spcAft>
                <a:spcPts val="0"/>
              </a:spcAft>
              <a:buClrTx/>
              <a:buSzTx/>
              <a:buFontTx/>
              <a:buNone/>
              <a:tabLst/>
              <a:defRPr kumimoji="0" sz="4400" b="0" i="0" u="none" strike="noStrike" cap="none" spc="0" normalizeH="0" baseline="0">
                <a:ln>
                  <a:noFill/>
                </a:ln>
                <a:solidFill>
                  <a:srgbClr val="B70364"/>
                </a:solidFill>
                <a:effectLst/>
                <a:uFillTx/>
                <a:latin typeface="Aptos Display"/>
                <a:ea typeface="Aptos Display"/>
                <a:cs typeface="Aptos Display"/>
                <a:sym typeface="Aptos Display"/>
              </a:defRPr>
            </a:lvl8pPr>
            <a:lvl9pPr marL="0" marR="0" indent="0" algn="l" defTabSz="914400" rtl="0" fontAlgn="auto" latinLnBrk="0" hangingPunct="0">
              <a:lnSpc>
                <a:spcPct val="90000"/>
              </a:lnSpc>
              <a:spcBef>
                <a:spcPts val="0"/>
              </a:spcBef>
              <a:spcAft>
                <a:spcPts val="0"/>
              </a:spcAft>
              <a:buClrTx/>
              <a:buSzTx/>
              <a:buFontTx/>
              <a:buNone/>
              <a:tabLst/>
              <a:defRPr kumimoji="0" sz="4400" b="0" i="0" u="none" strike="noStrike" cap="none" spc="0" normalizeH="0" baseline="0">
                <a:ln>
                  <a:noFill/>
                </a:ln>
                <a:solidFill>
                  <a:srgbClr val="B70364"/>
                </a:solidFill>
                <a:effectLst/>
                <a:uFillTx/>
                <a:latin typeface="Aptos Display"/>
                <a:ea typeface="Aptos Display"/>
                <a:cs typeface="Aptos Display"/>
                <a:sym typeface="Aptos Display"/>
              </a:defRPr>
            </a:lvl9pPr>
          </a:lstStyle>
          <a:p>
            <a:pPr algn="ctr"/>
            <a:r>
              <a:rPr lang="es-ES" sz="3600" dirty="0">
                <a:latin typeface="Aptos SemiBold"/>
              </a:rPr>
              <a:t>Tu opinión nos importa</a:t>
            </a:r>
            <a:endParaRPr lang="es-ES" sz="3600"/>
          </a:p>
        </p:txBody>
      </p:sp>
      <p:sp>
        <p:nvSpPr>
          <p:cNvPr id="8" name="CuadroTexto 4">
            <a:extLst>
              <a:ext uri="{FF2B5EF4-FFF2-40B4-BE49-F238E27FC236}">
                <a16:creationId xmlns:a16="http://schemas.microsoft.com/office/drawing/2014/main" id="{6D1F4ED5-8835-04D1-7846-188AB954D9B8}"/>
              </a:ext>
            </a:extLst>
          </p:cNvPr>
          <p:cNvSpPr txBox="1"/>
          <p:nvPr/>
        </p:nvSpPr>
        <p:spPr>
          <a:xfrm>
            <a:off x="6534412" y="2275562"/>
            <a:ext cx="5083477" cy="5847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45718" tIns="45718" rIns="45718" bIns="45718" numCol="1" spcCol="38100" rtlCol="0" fromWordArt="0" anchor="t" anchorCtr="0" forceAA="0" compatLnSpc="1">
            <a:prstTxWarp prst="textNoShape">
              <a:avLst/>
            </a:prstTxWarp>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a:lstStyle>
          <a:p>
            <a:pPr algn="ctr"/>
            <a:r>
              <a:rPr lang="es-ES" sz="1600" dirty="0">
                <a:latin typeface="Aptos"/>
              </a:rPr>
              <a:t>Dedica un minuto a evaluar el taller escaneando este código y ayúdanos a seguir mejorando:</a:t>
            </a:r>
            <a:endParaRPr lang="es-ES" sz="1600">
              <a:latin typeface="Aptos"/>
            </a:endParaRPr>
          </a:p>
        </p:txBody>
      </p:sp>
      <p:pic>
        <p:nvPicPr>
          <p:cNvPr id="9" name="Imagen 8" descr="Código QR&#10;&#10;El contenido generado por IA puede ser incorrecto.">
            <a:extLst>
              <a:ext uri="{FF2B5EF4-FFF2-40B4-BE49-F238E27FC236}">
                <a16:creationId xmlns:a16="http://schemas.microsoft.com/office/drawing/2014/main" id="{677AA6B1-C1A8-B089-80BD-F18554B8C76F}"/>
              </a:ext>
            </a:extLst>
          </p:cNvPr>
          <p:cNvPicPr>
            <a:picLocks noChangeAspect="1"/>
          </p:cNvPicPr>
          <p:nvPr/>
        </p:nvPicPr>
        <p:blipFill>
          <a:blip r:embed="rId4"/>
          <a:srcRect r="495" b="3980"/>
          <a:stretch>
            <a:fillRect/>
          </a:stretch>
        </p:blipFill>
        <p:spPr>
          <a:xfrm>
            <a:off x="8025790" y="3166735"/>
            <a:ext cx="2090322" cy="2017112"/>
          </a:xfrm>
          <a:prstGeom prst="rect">
            <a:avLst/>
          </a:prstGeom>
        </p:spPr>
      </p:pic>
    </p:spTree>
    <p:extLst>
      <p:ext uri="{BB962C8B-B14F-4D97-AF65-F5344CB8AC3E}">
        <p14:creationId xmlns:p14="http://schemas.microsoft.com/office/powerpoint/2010/main" val="20951444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2661A5B-90DC-7A5F-74AE-07B2E8ACDA40}"/>
              </a:ext>
            </a:extLst>
          </p:cNvPr>
          <p:cNvSpPr>
            <a:spLocks noGrp="1"/>
          </p:cNvSpPr>
          <p:nvPr>
            <p:ph type="title"/>
          </p:nvPr>
        </p:nvSpPr>
        <p:spPr/>
        <p:txBody>
          <a:bodyPr/>
          <a:lstStyle/>
          <a:p>
            <a:r>
              <a:rPr lang="es-ES" dirty="0"/>
              <a:t>Tema 2:</a:t>
            </a:r>
          </a:p>
        </p:txBody>
      </p:sp>
      <p:sp>
        <p:nvSpPr>
          <p:cNvPr id="3" name="Subtítulo 2">
            <a:extLst>
              <a:ext uri="{FF2B5EF4-FFF2-40B4-BE49-F238E27FC236}">
                <a16:creationId xmlns:a16="http://schemas.microsoft.com/office/drawing/2014/main" id="{C4869058-3220-DED6-9DEC-5623A777F876}"/>
              </a:ext>
            </a:extLst>
          </p:cNvPr>
          <p:cNvSpPr>
            <a:spLocks noGrp="1"/>
          </p:cNvSpPr>
          <p:nvPr>
            <p:ph type="subTitle" idx="1"/>
          </p:nvPr>
        </p:nvSpPr>
        <p:spPr>
          <a:xfrm>
            <a:off x="838200" y="5008418"/>
            <a:ext cx="10515600" cy="1146198"/>
          </a:xfrm>
        </p:spPr>
        <p:txBody>
          <a:bodyPr>
            <a:normAutofit/>
          </a:bodyPr>
          <a:lstStyle/>
          <a:p>
            <a:pPr marL="457200" indent="-457200">
              <a:buFont typeface="Wingdings" panose="05000000000000000000" pitchFamily="2" charset="2"/>
              <a:buChar char="v"/>
            </a:pPr>
            <a:r>
              <a:rPr lang="es-ES" dirty="0"/>
              <a:t>Técnica de inhalación</a:t>
            </a:r>
          </a:p>
        </p:txBody>
      </p:sp>
    </p:spTree>
    <p:extLst>
      <p:ext uri="{BB962C8B-B14F-4D97-AF65-F5344CB8AC3E}">
        <p14:creationId xmlns:p14="http://schemas.microsoft.com/office/powerpoint/2010/main" val="26450513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C74873-DDD6-9046-5DF4-89DC9547B1B9}"/>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F0B8A7EA-60C7-3EF9-A645-434BE28F03CD}"/>
              </a:ext>
            </a:extLst>
          </p:cNvPr>
          <p:cNvSpPr>
            <a:spLocks noGrp="1"/>
          </p:cNvSpPr>
          <p:nvPr>
            <p:ph type="title"/>
          </p:nvPr>
        </p:nvSpPr>
        <p:spPr/>
        <p:txBody>
          <a:bodyPr/>
          <a:lstStyle/>
          <a:p>
            <a:r>
              <a:rPr lang="es-ES" b="1" dirty="0"/>
              <a:t>Importancia de la terapia inhalada y la técnica de inhalación (I)</a:t>
            </a:r>
          </a:p>
        </p:txBody>
      </p:sp>
      <p:sp>
        <p:nvSpPr>
          <p:cNvPr id="3" name="Marcador de contenido 2">
            <a:extLst>
              <a:ext uri="{FF2B5EF4-FFF2-40B4-BE49-F238E27FC236}">
                <a16:creationId xmlns:a16="http://schemas.microsoft.com/office/drawing/2014/main" id="{D5428726-C0FE-2DC6-2180-EF7F5996092F}"/>
              </a:ext>
            </a:extLst>
          </p:cNvPr>
          <p:cNvSpPr>
            <a:spLocks noGrp="1"/>
          </p:cNvSpPr>
          <p:nvPr>
            <p:ph sz="half" idx="1"/>
          </p:nvPr>
        </p:nvSpPr>
        <p:spPr>
          <a:xfrm>
            <a:off x="838200" y="2623457"/>
            <a:ext cx="5489028" cy="3553506"/>
          </a:xfrm>
        </p:spPr>
        <p:txBody>
          <a:bodyPr>
            <a:noAutofit/>
          </a:bodyPr>
          <a:lstStyle/>
          <a:p>
            <a:pPr marL="324000" indent="-324000">
              <a:spcBef>
                <a:spcPts val="1200"/>
              </a:spcBef>
              <a:spcAft>
                <a:spcPts val="600"/>
              </a:spcAft>
              <a:buFont typeface="Wingdings" panose="05000000000000000000" pitchFamily="2" charset="2"/>
              <a:buChar char="v"/>
            </a:pPr>
            <a:r>
              <a:rPr lang="es-ES" sz="2000" dirty="0"/>
              <a:t>Los medicamentos inhalados </a:t>
            </a:r>
            <a:r>
              <a:rPr lang="es-ES" sz="2000" b="1" dirty="0">
                <a:solidFill>
                  <a:srgbClr val="B70364"/>
                </a:solidFill>
              </a:rPr>
              <a:t>llegan directamente a la vía pulmonar, </a:t>
            </a:r>
            <a:r>
              <a:rPr lang="es-ES" sz="2000" dirty="0"/>
              <a:t>haciendo su efecto </a:t>
            </a:r>
            <a:r>
              <a:rPr lang="es-ES" sz="2000" b="1" dirty="0"/>
              <a:t>más rápido y con menos efectos secundarios </a:t>
            </a:r>
            <a:r>
              <a:rPr lang="es-ES" sz="2000" dirty="0"/>
              <a:t>generales.</a:t>
            </a:r>
          </a:p>
          <a:p>
            <a:pPr marL="324000" indent="-324000">
              <a:spcBef>
                <a:spcPts val="1200"/>
              </a:spcBef>
              <a:spcAft>
                <a:spcPts val="600"/>
              </a:spcAft>
              <a:buFont typeface="Wingdings" panose="05000000000000000000" pitchFamily="2" charset="2"/>
              <a:buChar char="v"/>
            </a:pPr>
            <a:r>
              <a:rPr lang="es-ES" sz="2000" dirty="0"/>
              <a:t>Para que haga efecto </a:t>
            </a:r>
            <a:r>
              <a:rPr lang="es-ES" sz="2000" b="1" dirty="0">
                <a:solidFill>
                  <a:srgbClr val="B70364"/>
                </a:solidFill>
              </a:rPr>
              <a:t>es fundamental que la técnica se realice correctamente</a:t>
            </a:r>
            <a:r>
              <a:rPr lang="es-ES" sz="2000" dirty="0"/>
              <a:t>, haciendo todos los pasos y sin olvidar ninguno.</a:t>
            </a:r>
          </a:p>
        </p:txBody>
      </p:sp>
      <p:pic>
        <p:nvPicPr>
          <p:cNvPr id="6" name="Imagen 5" descr="Gráfico de pulmones con flores">
            <a:extLst>
              <a:ext uri="{FF2B5EF4-FFF2-40B4-BE49-F238E27FC236}">
                <a16:creationId xmlns:a16="http://schemas.microsoft.com/office/drawing/2014/main" id="{7766FA18-253E-2A8C-96C2-5E147223A25F}"/>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7330764" y="1926772"/>
            <a:ext cx="3992799" cy="4005942"/>
          </a:xfrm>
          <a:prstGeom prst="rect">
            <a:avLst/>
          </a:prstGeom>
        </p:spPr>
      </p:pic>
    </p:spTree>
    <p:extLst>
      <p:ext uri="{BB962C8B-B14F-4D97-AF65-F5344CB8AC3E}">
        <p14:creationId xmlns:p14="http://schemas.microsoft.com/office/powerpoint/2010/main" val="32338377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D3A3FF-6E97-722C-DD59-F69CD4330C86}"/>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8C5D14E8-D7DF-93BA-3F8B-EB41588F0EC8}"/>
              </a:ext>
            </a:extLst>
          </p:cNvPr>
          <p:cNvSpPr>
            <a:spLocks noGrp="1"/>
          </p:cNvSpPr>
          <p:nvPr>
            <p:ph type="title"/>
          </p:nvPr>
        </p:nvSpPr>
        <p:spPr/>
        <p:txBody>
          <a:bodyPr/>
          <a:lstStyle/>
          <a:p>
            <a:r>
              <a:rPr lang="es-ES" b="1" dirty="0"/>
              <a:t>Importancia de la terapia inhalada y la técnica de inhalación (II)</a:t>
            </a:r>
          </a:p>
        </p:txBody>
      </p:sp>
      <p:sp>
        <p:nvSpPr>
          <p:cNvPr id="3" name="Marcador de contenido 2">
            <a:extLst>
              <a:ext uri="{FF2B5EF4-FFF2-40B4-BE49-F238E27FC236}">
                <a16:creationId xmlns:a16="http://schemas.microsoft.com/office/drawing/2014/main" id="{A3480682-2130-ADC0-7B41-B083C5027C22}"/>
              </a:ext>
            </a:extLst>
          </p:cNvPr>
          <p:cNvSpPr>
            <a:spLocks noGrp="1"/>
          </p:cNvSpPr>
          <p:nvPr>
            <p:ph sz="half" idx="1"/>
          </p:nvPr>
        </p:nvSpPr>
        <p:spPr>
          <a:xfrm>
            <a:off x="838200" y="2405743"/>
            <a:ext cx="5181600" cy="3771220"/>
          </a:xfrm>
        </p:spPr>
        <p:txBody>
          <a:bodyPr>
            <a:noAutofit/>
          </a:bodyPr>
          <a:lstStyle/>
          <a:p>
            <a:pPr marL="324000" indent="-324000">
              <a:spcBef>
                <a:spcPts val="1200"/>
              </a:spcBef>
              <a:spcAft>
                <a:spcPts val="600"/>
              </a:spcAft>
              <a:buFont typeface="Wingdings" panose="05000000000000000000" pitchFamily="2" charset="2"/>
              <a:buChar char="v"/>
            </a:pPr>
            <a:r>
              <a:rPr lang="es-ES" sz="2000" dirty="0"/>
              <a:t>Es importante saber </a:t>
            </a:r>
            <a:r>
              <a:rPr lang="es-ES" sz="2000" b="1" dirty="0">
                <a:solidFill>
                  <a:srgbClr val="B70364"/>
                </a:solidFill>
              </a:rPr>
              <a:t>qué tipo de inhalador </a:t>
            </a:r>
            <a:r>
              <a:rPr lang="es-ES" sz="2000" dirty="0"/>
              <a:t>es el que tengo prescrito:</a:t>
            </a:r>
          </a:p>
          <a:p>
            <a:pPr marL="704700" lvl="1" indent="-342900">
              <a:spcBef>
                <a:spcPts val="0"/>
              </a:spcBef>
              <a:spcAft>
                <a:spcPts val="1200"/>
              </a:spcAft>
              <a:buClr>
                <a:schemeClr val="tx1"/>
              </a:buClr>
              <a:buFont typeface="Arial" panose="020B0604020202020204" pitchFamily="34" charset="0"/>
              <a:buChar char="•"/>
            </a:pPr>
            <a:r>
              <a:rPr lang="es-ES" sz="1800" b="1" dirty="0"/>
              <a:t>Algunos pasos </a:t>
            </a:r>
            <a:r>
              <a:rPr lang="es-ES" sz="1800" dirty="0"/>
              <a:t>de la técnica </a:t>
            </a:r>
            <a:r>
              <a:rPr lang="es-ES" sz="1800" b="1" dirty="0"/>
              <a:t>varían</a:t>
            </a:r>
            <a:r>
              <a:rPr lang="es-ES" sz="1800" dirty="0"/>
              <a:t> según el inhalador que haya que usar.</a:t>
            </a:r>
          </a:p>
          <a:p>
            <a:pPr marL="324000" indent="-324000">
              <a:spcBef>
                <a:spcPts val="1200"/>
              </a:spcBef>
              <a:spcAft>
                <a:spcPts val="600"/>
              </a:spcAft>
              <a:buFont typeface="Wingdings" panose="05000000000000000000" pitchFamily="2" charset="2"/>
              <a:buChar char="v"/>
            </a:pPr>
            <a:r>
              <a:rPr lang="es-ES" sz="2000" dirty="0"/>
              <a:t>Hacer correctamente la técnica </a:t>
            </a:r>
            <a:r>
              <a:rPr lang="es-ES" sz="2000" b="1" dirty="0">
                <a:solidFill>
                  <a:srgbClr val="B70364"/>
                </a:solidFill>
              </a:rPr>
              <a:t>no es fácil</a:t>
            </a:r>
            <a:r>
              <a:rPr lang="es-ES" sz="2000" dirty="0"/>
              <a:t>: </a:t>
            </a:r>
            <a:r>
              <a:rPr lang="es-ES" sz="2000" i="1" dirty="0"/>
              <a:t>cambios de inhaladores prescritos, olvidos…</a:t>
            </a:r>
          </a:p>
          <a:p>
            <a:pPr marL="704700" lvl="1" indent="-342900">
              <a:spcBef>
                <a:spcPts val="0"/>
              </a:spcBef>
              <a:spcAft>
                <a:spcPts val="600"/>
              </a:spcAft>
              <a:buClr>
                <a:schemeClr val="tx1"/>
              </a:buClr>
              <a:buFont typeface="Arial" panose="020B0604020202020204" pitchFamily="34" charset="0"/>
              <a:buChar char="•"/>
            </a:pPr>
            <a:r>
              <a:rPr lang="es-ES" sz="1800" dirty="0"/>
              <a:t>Es muy importante </a:t>
            </a:r>
            <a:r>
              <a:rPr lang="es-ES" sz="1800" b="1" dirty="0"/>
              <a:t>que los profesionales sanitarios la revisen </a:t>
            </a:r>
            <a:r>
              <a:rPr lang="es-ES" sz="1800" dirty="0"/>
              <a:t>de forma periódica.</a:t>
            </a:r>
          </a:p>
          <a:p>
            <a:pPr>
              <a:spcBef>
                <a:spcPts val="1200"/>
              </a:spcBef>
            </a:pPr>
            <a:endParaRPr lang="es-ES" sz="2000" dirty="0"/>
          </a:p>
        </p:txBody>
      </p:sp>
      <p:pic>
        <p:nvPicPr>
          <p:cNvPr id="6" name="Marcador de contenido 5" descr="Médico hablando con un paciente mayor">
            <a:extLst>
              <a:ext uri="{FF2B5EF4-FFF2-40B4-BE49-F238E27FC236}">
                <a16:creationId xmlns:a16="http://schemas.microsoft.com/office/drawing/2014/main" id="{F9F0E628-077F-1A66-6DC6-75718D125276}"/>
              </a:ext>
            </a:extLst>
          </p:cNvPr>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6498772" y="2176123"/>
            <a:ext cx="5181600" cy="3454400"/>
          </a:xfrm>
        </p:spPr>
      </p:pic>
    </p:spTree>
    <p:extLst>
      <p:ext uri="{BB962C8B-B14F-4D97-AF65-F5344CB8AC3E}">
        <p14:creationId xmlns:p14="http://schemas.microsoft.com/office/powerpoint/2010/main" val="13505839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047987-0A65-1DA4-4DB4-5802D0C8369D}"/>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46BFBE7D-4E2C-AA5B-0343-C9B0CF58042D}"/>
              </a:ext>
            </a:extLst>
          </p:cNvPr>
          <p:cNvSpPr>
            <a:spLocks noGrp="1"/>
          </p:cNvSpPr>
          <p:nvPr>
            <p:ph type="title"/>
          </p:nvPr>
        </p:nvSpPr>
        <p:spPr/>
        <p:txBody>
          <a:bodyPr/>
          <a:lstStyle/>
          <a:p>
            <a:r>
              <a:rPr lang="es-ES" b="1" dirty="0"/>
              <a:t>Para evitar estas situaciones</a:t>
            </a:r>
          </a:p>
        </p:txBody>
      </p:sp>
      <p:pic>
        <p:nvPicPr>
          <p:cNvPr id="4" name="Marcador de contenido 3">
            <a:extLst>
              <a:ext uri="{FF2B5EF4-FFF2-40B4-BE49-F238E27FC236}">
                <a16:creationId xmlns:a16="http://schemas.microsoft.com/office/drawing/2014/main" id="{461A0005-316B-049C-4392-94FC913C8329}"/>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753001" y="2406361"/>
            <a:ext cx="4668085" cy="2776706"/>
          </a:xfrm>
          <a:prstGeom prst="rect">
            <a:avLst/>
          </a:prstGeom>
        </p:spPr>
      </p:pic>
      <p:pic>
        <p:nvPicPr>
          <p:cNvPr id="5" name="Imagen 4">
            <a:extLst>
              <a:ext uri="{FF2B5EF4-FFF2-40B4-BE49-F238E27FC236}">
                <a16:creationId xmlns:a16="http://schemas.microsoft.com/office/drawing/2014/main" id="{8C7D8F6A-2ADE-3A24-C4CB-9439AC51A92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856514" y="2915413"/>
            <a:ext cx="2765814" cy="3710801"/>
          </a:xfrm>
          <a:prstGeom prst="rect">
            <a:avLst/>
          </a:prstGeom>
        </p:spPr>
      </p:pic>
      <p:pic>
        <p:nvPicPr>
          <p:cNvPr id="6" name="Imagen 5">
            <a:extLst>
              <a:ext uri="{FF2B5EF4-FFF2-40B4-BE49-F238E27FC236}">
                <a16:creationId xmlns:a16="http://schemas.microsoft.com/office/drawing/2014/main" id="{DACBBC8F-60DB-035E-2E17-8AAFB65BBEE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588765" y="979714"/>
            <a:ext cx="4318082" cy="1685753"/>
          </a:xfrm>
          <a:prstGeom prst="rect">
            <a:avLst/>
          </a:prstGeom>
        </p:spPr>
      </p:pic>
      <p:pic>
        <p:nvPicPr>
          <p:cNvPr id="7" name="Imagen 6" descr="Icono&#10;&#10;Descripción generada automáticamente">
            <a:extLst>
              <a:ext uri="{FF2B5EF4-FFF2-40B4-BE49-F238E27FC236}">
                <a16:creationId xmlns:a16="http://schemas.microsoft.com/office/drawing/2014/main" id="{01F6F284-9582-212C-31AB-0C2B5D85E8A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025743" y="4744873"/>
            <a:ext cx="1821361" cy="1821361"/>
          </a:xfrm>
          <a:prstGeom prst="rect">
            <a:avLst/>
          </a:prstGeom>
        </p:spPr>
      </p:pic>
      <p:sp>
        <p:nvSpPr>
          <p:cNvPr id="8" name="Bocadillo: rectángulo con esquinas redondeadas 7">
            <a:extLst>
              <a:ext uri="{FF2B5EF4-FFF2-40B4-BE49-F238E27FC236}">
                <a16:creationId xmlns:a16="http://schemas.microsoft.com/office/drawing/2014/main" id="{1F786471-0549-8221-F6C3-4B70E77566ED}"/>
              </a:ext>
            </a:extLst>
          </p:cNvPr>
          <p:cNvSpPr/>
          <p:nvPr/>
        </p:nvSpPr>
        <p:spPr>
          <a:xfrm>
            <a:off x="10895586" y="3980710"/>
            <a:ext cx="1060704" cy="650984"/>
          </a:xfrm>
          <a:prstGeom prst="wedgeRoundRectCallout">
            <a:avLst>
              <a:gd name="adj1" fmla="val 1667"/>
              <a:gd name="adj2" fmla="val 109589"/>
              <a:gd name="adj3" fmla="val 16667"/>
            </a:avLst>
          </a:prstGeom>
          <a:solidFill>
            <a:srgbClr val="B70364">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dirty="0">
                <a:solidFill>
                  <a:srgbClr val="B70364"/>
                </a:solidFill>
              </a:rPr>
              <a:t>…</a:t>
            </a:r>
          </a:p>
        </p:txBody>
      </p:sp>
    </p:spTree>
    <p:extLst>
      <p:ext uri="{BB962C8B-B14F-4D97-AF65-F5344CB8AC3E}">
        <p14:creationId xmlns:p14="http://schemas.microsoft.com/office/powerpoint/2010/main" val="32353957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E76752-0744-7DB4-3A47-8BEAABB9640A}"/>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7AF8FAE6-5E70-3B38-42F3-4DBE01446E6A}"/>
              </a:ext>
            </a:extLst>
          </p:cNvPr>
          <p:cNvSpPr>
            <a:spLocks noGrp="1"/>
          </p:cNvSpPr>
          <p:nvPr>
            <p:ph type="title"/>
          </p:nvPr>
        </p:nvSpPr>
        <p:spPr/>
        <p:txBody>
          <a:bodyPr/>
          <a:lstStyle/>
          <a:p>
            <a:r>
              <a:rPr lang="es-ES" b="1" dirty="0"/>
              <a:t>Recomendaciones</a:t>
            </a:r>
          </a:p>
        </p:txBody>
      </p:sp>
      <p:sp>
        <p:nvSpPr>
          <p:cNvPr id="4" name="Rectángulo 3">
            <a:extLst>
              <a:ext uri="{FF2B5EF4-FFF2-40B4-BE49-F238E27FC236}">
                <a16:creationId xmlns:a16="http://schemas.microsoft.com/office/drawing/2014/main" id="{2ED71E73-987D-4496-77ED-6504B176462A}"/>
              </a:ext>
            </a:extLst>
          </p:cNvPr>
          <p:cNvSpPr/>
          <p:nvPr/>
        </p:nvSpPr>
        <p:spPr>
          <a:xfrm>
            <a:off x="978195" y="1509486"/>
            <a:ext cx="3285460" cy="2382031"/>
          </a:xfrm>
          <a:prstGeom prst="rect">
            <a:avLst/>
          </a:prstGeom>
          <a:solidFill>
            <a:srgbClr val="F9E0E7"/>
          </a:solidFill>
          <a:ln>
            <a:noFill/>
          </a:ln>
        </p:spPr>
        <p:style>
          <a:lnRef idx="2">
            <a:schemeClr val="accent1">
              <a:shade val="15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es-ES" sz="2000" b="1" dirty="0">
              <a:solidFill>
                <a:schemeClr val="tx1"/>
              </a:solidFill>
            </a:endParaRPr>
          </a:p>
          <a:p>
            <a:pPr algn="ctr"/>
            <a:r>
              <a:rPr lang="es-ES" sz="2000" b="1" dirty="0">
                <a:solidFill>
                  <a:schemeClr val="tx1"/>
                </a:solidFill>
              </a:rPr>
              <a:t>Lleva siempre el inhalador a la consulta </a:t>
            </a:r>
            <a:r>
              <a:rPr lang="es-ES" sz="2000" dirty="0">
                <a:solidFill>
                  <a:schemeClr val="tx1"/>
                </a:solidFill>
              </a:rPr>
              <a:t>programada con tu profesional sanitario.</a:t>
            </a:r>
          </a:p>
        </p:txBody>
      </p:sp>
      <p:sp>
        <p:nvSpPr>
          <p:cNvPr id="5" name="Rectángulo 4">
            <a:extLst>
              <a:ext uri="{FF2B5EF4-FFF2-40B4-BE49-F238E27FC236}">
                <a16:creationId xmlns:a16="http://schemas.microsoft.com/office/drawing/2014/main" id="{095A3198-30F2-4CBD-3504-E73CEC50D84E}"/>
              </a:ext>
            </a:extLst>
          </p:cNvPr>
          <p:cNvSpPr/>
          <p:nvPr/>
        </p:nvSpPr>
        <p:spPr>
          <a:xfrm>
            <a:off x="4450611" y="1538514"/>
            <a:ext cx="3285460" cy="2353003"/>
          </a:xfrm>
          <a:prstGeom prst="rect">
            <a:avLst/>
          </a:prstGeom>
          <a:solidFill>
            <a:srgbClr val="F9E0E7"/>
          </a:solidFill>
          <a:ln>
            <a:noFill/>
          </a:ln>
        </p:spPr>
        <p:style>
          <a:lnRef idx="2">
            <a:schemeClr val="accent1">
              <a:shade val="15000"/>
            </a:schemeClr>
          </a:lnRef>
          <a:fillRef idx="1">
            <a:schemeClr val="accent1"/>
          </a:fillRef>
          <a:effectRef idx="0">
            <a:schemeClr val="accent1"/>
          </a:effectRef>
          <a:fontRef idx="minor">
            <a:schemeClr val="lt1"/>
          </a:fontRef>
        </p:style>
        <p:txBody>
          <a:bodyPr lIns="108000" tIns="72000" rIns="108000" bIns="72000" rtlCol="0" anchor="ctr"/>
          <a:lstStyle/>
          <a:p>
            <a:pPr marL="36000" algn="ctr">
              <a:spcBef>
                <a:spcPts val="1200"/>
              </a:spcBef>
            </a:pPr>
            <a:endParaRPr lang="es-ES" sz="2400" b="1" dirty="0">
              <a:solidFill>
                <a:srgbClr val="B70364"/>
              </a:solidFill>
            </a:endParaRPr>
          </a:p>
          <a:p>
            <a:pPr marL="36000" algn="ctr">
              <a:spcBef>
                <a:spcPts val="1200"/>
              </a:spcBef>
            </a:pPr>
            <a:r>
              <a:rPr lang="es-ES" sz="2400" b="1" dirty="0">
                <a:solidFill>
                  <a:srgbClr val="B70364"/>
                </a:solidFill>
              </a:rPr>
              <a:t>Errores</a:t>
            </a:r>
          </a:p>
          <a:p>
            <a:pPr marL="36000" algn="ctr">
              <a:spcBef>
                <a:spcPts val="600"/>
              </a:spcBef>
              <a:spcAft>
                <a:spcPts val="600"/>
              </a:spcAft>
            </a:pPr>
            <a:r>
              <a:rPr lang="es-ES" sz="2000" dirty="0">
                <a:solidFill>
                  <a:schemeClr val="tx1"/>
                </a:solidFill>
              </a:rPr>
              <a:t>Cuanto antes se identifiquen, antes se pueden cambiar.</a:t>
            </a:r>
          </a:p>
        </p:txBody>
      </p:sp>
      <p:sp>
        <p:nvSpPr>
          <p:cNvPr id="6" name="Rectángulo 5">
            <a:extLst>
              <a:ext uri="{FF2B5EF4-FFF2-40B4-BE49-F238E27FC236}">
                <a16:creationId xmlns:a16="http://schemas.microsoft.com/office/drawing/2014/main" id="{51AF433F-FBBF-B83A-50D9-648401E21E28}"/>
              </a:ext>
            </a:extLst>
          </p:cNvPr>
          <p:cNvSpPr/>
          <p:nvPr/>
        </p:nvSpPr>
        <p:spPr>
          <a:xfrm>
            <a:off x="7912838" y="1524000"/>
            <a:ext cx="3285460" cy="2380343"/>
          </a:xfrm>
          <a:prstGeom prst="rect">
            <a:avLst/>
          </a:prstGeom>
          <a:solidFill>
            <a:srgbClr val="F9E0E7"/>
          </a:solidFill>
          <a:ln>
            <a:noFill/>
          </a:ln>
        </p:spPr>
        <p:style>
          <a:lnRef idx="2">
            <a:schemeClr val="accent1">
              <a:shade val="15000"/>
            </a:schemeClr>
          </a:lnRef>
          <a:fillRef idx="1">
            <a:schemeClr val="accent1"/>
          </a:fillRef>
          <a:effectRef idx="0">
            <a:schemeClr val="accent1"/>
          </a:effectRef>
          <a:fontRef idx="minor">
            <a:schemeClr val="lt1"/>
          </a:fontRef>
        </p:style>
        <p:txBody>
          <a:bodyPr lIns="108000" tIns="72000" rIns="108000" bIns="72000" rtlCol="0" anchor="ctr"/>
          <a:lstStyle/>
          <a:p>
            <a:pPr marL="36000" algn="ctr">
              <a:spcBef>
                <a:spcPts val="1200"/>
              </a:spcBef>
              <a:spcAft>
                <a:spcPts val="600"/>
              </a:spcAft>
            </a:pPr>
            <a:endParaRPr lang="es-ES" sz="2000" dirty="0">
              <a:solidFill>
                <a:schemeClr val="tx1"/>
              </a:solidFill>
            </a:endParaRPr>
          </a:p>
          <a:p>
            <a:pPr marL="36000" algn="ctr">
              <a:spcBef>
                <a:spcPts val="1200"/>
              </a:spcBef>
              <a:spcAft>
                <a:spcPts val="600"/>
              </a:spcAft>
            </a:pPr>
            <a:r>
              <a:rPr lang="es-ES" sz="2000" dirty="0">
                <a:solidFill>
                  <a:schemeClr val="tx1"/>
                </a:solidFill>
              </a:rPr>
              <a:t>No hacer la técnica de forma correcta hace que haga </a:t>
            </a:r>
            <a:r>
              <a:rPr lang="es-ES" sz="2000" b="1" dirty="0">
                <a:solidFill>
                  <a:schemeClr val="tx1"/>
                </a:solidFill>
              </a:rPr>
              <a:t>menos efecto</a:t>
            </a:r>
            <a:r>
              <a:rPr lang="es-ES" sz="2000" dirty="0">
                <a:solidFill>
                  <a:schemeClr val="tx1"/>
                </a:solidFill>
              </a:rPr>
              <a:t>.</a:t>
            </a:r>
          </a:p>
        </p:txBody>
      </p:sp>
      <p:sp>
        <p:nvSpPr>
          <p:cNvPr id="7" name="Globo: flecha hacia arriba 6">
            <a:extLst>
              <a:ext uri="{FF2B5EF4-FFF2-40B4-BE49-F238E27FC236}">
                <a16:creationId xmlns:a16="http://schemas.microsoft.com/office/drawing/2014/main" id="{E2C39411-A6E8-9926-0EA6-07D193BA6FE1}"/>
              </a:ext>
            </a:extLst>
          </p:cNvPr>
          <p:cNvSpPr/>
          <p:nvPr/>
        </p:nvSpPr>
        <p:spPr>
          <a:xfrm>
            <a:off x="978195" y="3741295"/>
            <a:ext cx="3285460" cy="1409802"/>
          </a:xfrm>
          <a:prstGeom prst="upArrowCallout">
            <a:avLst>
              <a:gd name="adj1" fmla="val 25000"/>
              <a:gd name="adj2" fmla="val 25000"/>
              <a:gd name="adj3" fmla="val 27263"/>
              <a:gd name="adj4" fmla="val 64977"/>
            </a:avLst>
          </a:prstGeom>
          <a:solidFill>
            <a:srgbClr val="B703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800" dirty="0">
                <a:solidFill>
                  <a:schemeClr val="bg1"/>
                </a:solidFill>
              </a:rPr>
              <a:t>Así será </a:t>
            </a:r>
            <a:r>
              <a:rPr lang="es-ES" sz="1800" b="1" dirty="0">
                <a:solidFill>
                  <a:schemeClr val="bg1"/>
                </a:solidFill>
              </a:rPr>
              <a:t>más fácil revisar </a:t>
            </a:r>
            <a:r>
              <a:rPr lang="es-ES" sz="1800" dirty="0">
                <a:solidFill>
                  <a:schemeClr val="bg1"/>
                </a:solidFill>
              </a:rPr>
              <a:t>la técnica.</a:t>
            </a:r>
          </a:p>
        </p:txBody>
      </p:sp>
      <p:sp>
        <p:nvSpPr>
          <p:cNvPr id="9" name="Globo: flecha hacia arriba 8">
            <a:extLst>
              <a:ext uri="{FF2B5EF4-FFF2-40B4-BE49-F238E27FC236}">
                <a16:creationId xmlns:a16="http://schemas.microsoft.com/office/drawing/2014/main" id="{A712518C-2804-C75F-7612-28E1803C8C17}"/>
              </a:ext>
            </a:extLst>
          </p:cNvPr>
          <p:cNvSpPr/>
          <p:nvPr/>
        </p:nvSpPr>
        <p:spPr>
          <a:xfrm>
            <a:off x="7912838" y="3755980"/>
            <a:ext cx="3285460" cy="1943385"/>
          </a:xfrm>
          <a:prstGeom prst="upArrowCallout">
            <a:avLst>
              <a:gd name="adj1" fmla="val 19263"/>
              <a:gd name="adj2" fmla="val 18669"/>
              <a:gd name="adj3" fmla="val 18987"/>
              <a:gd name="adj4" fmla="val 74999"/>
            </a:avLst>
          </a:prstGeom>
          <a:solidFill>
            <a:srgbClr val="B703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b="1" dirty="0">
                <a:solidFill>
                  <a:schemeClr val="bg1"/>
                </a:solidFill>
              </a:rPr>
              <a:t>Peor control de los síntomas </a:t>
            </a:r>
            <a:r>
              <a:rPr lang="es-ES" dirty="0">
                <a:solidFill>
                  <a:schemeClr val="bg1"/>
                </a:solidFill>
              </a:rPr>
              <a:t>respiratorios </a:t>
            </a:r>
            <a:r>
              <a:rPr lang="es-ES" b="1" dirty="0">
                <a:solidFill>
                  <a:schemeClr val="bg1"/>
                </a:solidFill>
              </a:rPr>
              <a:t>y empeoramiento de la enfermedad </a:t>
            </a:r>
            <a:r>
              <a:rPr lang="es-ES" dirty="0">
                <a:solidFill>
                  <a:schemeClr val="bg1"/>
                </a:solidFill>
              </a:rPr>
              <a:t>respiratoria.</a:t>
            </a:r>
          </a:p>
        </p:txBody>
      </p:sp>
      <p:pic>
        <p:nvPicPr>
          <p:cNvPr id="13" name="Gráfico 12" descr="Casilla marcada con relleno sólido">
            <a:extLst>
              <a:ext uri="{FF2B5EF4-FFF2-40B4-BE49-F238E27FC236}">
                <a16:creationId xmlns:a16="http://schemas.microsoft.com/office/drawing/2014/main" id="{39311030-AC33-B468-CA21-06BDF92A60A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638800" y="1458459"/>
            <a:ext cx="914400" cy="914400"/>
          </a:xfrm>
          <a:prstGeom prst="rect">
            <a:avLst/>
          </a:prstGeom>
        </p:spPr>
      </p:pic>
      <p:pic>
        <p:nvPicPr>
          <p:cNvPr id="15" name="Gráfico 14" descr="Médico con relleno sólido">
            <a:extLst>
              <a:ext uri="{FF2B5EF4-FFF2-40B4-BE49-F238E27FC236}">
                <a16:creationId xmlns:a16="http://schemas.microsoft.com/office/drawing/2014/main" id="{DD0FB607-FDE9-1A37-0538-9618DFBBEDB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113771" y="1564048"/>
            <a:ext cx="770002" cy="770002"/>
          </a:xfrm>
          <a:prstGeom prst="rect">
            <a:avLst/>
          </a:prstGeom>
        </p:spPr>
      </p:pic>
      <p:pic>
        <p:nvPicPr>
          <p:cNvPr id="17" name="Gráfico 16" descr="Estetoscopio contorno">
            <a:extLst>
              <a:ext uri="{FF2B5EF4-FFF2-40B4-BE49-F238E27FC236}">
                <a16:creationId xmlns:a16="http://schemas.microsoft.com/office/drawing/2014/main" id="{BF1B33BB-5A73-0952-6287-82333287C63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095109" y="1649455"/>
            <a:ext cx="774203" cy="774203"/>
          </a:xfrm>
          <a:prstGeom prst="rect">
            <a:avLst/>
          </a:prstGeom>
        </p:spPr>
      </p:pic>
    </p:spTree>
    <p:extLst>
      <p:ext uri="{BB962C8B-B14F-4D97-AF65-F5344CB8AC3E}">
        <p14:creationId xmlns:p14="http://schemas.microsoft.com/office/powerpoint/2010/main" val="489701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C76132-1BEB-B187-46AE-F47993DC3C3D}"/>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299862CB-9D74-9F79-7F43-42ABC73C1155}"/>
              </a:ext>
            </a:extLst>
          </p:cNvPr>
          <p:cNvSpPr>
            <a:spLocks noGrp="1"/>
          </p:cNvSpPr>
          <p:nvPr>
            <p:ph type="title"/>
          </p:nvPr>
        </p:nvSpPr>
        <p:spPr/>
        <p:txBody>
          <a:bodyPr/>
          <a:lstStyle/>
          <a:p>
            <a:r>
              <a:rPr lang="es-ES" b="1" dirty="0"/>
              <a:t>Tipos de inhaladores</a:t>
            </a:r>
          </a:p>
        </p:txBody>
      </p:sp>
      <p:sp>
        <p:nvSpPr>
          <p:cNvPr id="3" name="Marcador de contenido 2">
            <a:extLst>
              <a:ext uri="{FF2B5EF4-FFF2-40B4-BE49-F238E27FC236}">
                <a16:creationId xmlns:a16="http://schemas.microsoft.com/office/drawing/2014/main" id="{E7BA5D59-DF12-0E75-C895-A2AEAEEC81D6}"/>
              </a:ext>
            </a:extLst>
          </p:cNvPr>
          <p:cNvSpPr>
            <a:spLocks noGrp="1"/>
          </p:cNvSpPr>
          <p:nvPr>
            <p:ph idx="1"/>
          </p:nvPr>
        </p:nvSpPr>
        <p:spPr>
          <a:xfrm>
            <a:off x="355922" y="1902199"/>
            <a:ext cx="2784355" cy="854948"/>
          </a:xfrm>
          <a:solidFill>
            <a:srgbClr val="B70364"/>
          </a:solidFill>
        </p:spPr>
        <p:txBody>
          <a:bodyPr wrap="square" anchor="ctr" anchorCtr="0">
            <a:noAutofit/>
          </a:bodyPr>
          <a:lstStyle/>
          <a:p>
            <a:pPr marL="0" indent="0" algn="ctr">
              <a:buNone/>
            </a:pPr>
            <a:r>
              <a:rPr lang="es-ES" sz="1800" dirty="0">
                <a:solidFill>
                  <a:schemeClr val="bg1"/>
                </a:solidFill>
              </a:rPr>
              <a:t>Inhalador de cartucho </a:t>
            </a:r>
            <a:r>
              <a:rPr lang="es-ES" sz="1800" b="1" dirty="0">
                <a:solidFill>
                  <a:schemeClr val="bg1"/>
                </a:solidFill>
              </a:rPr>
              <a:t>presurizado convencional</a:t>
            </a:r>
          </a:p>
        </p:txBody>
      </p:sp>
      <p:sp>
        <p:nvSpPr>
          <p:cNvPr id="4" name="Marcador de contenido 3">
            <a:extLst>
              <a:ext uri="{FF2B5EF4-FFF2-40B4-BE49-F238E27FC236}">
                <a16:creationId xmlns:a16="http://schemas.microsoft.com/office/drawing/2014/main" id="{6A75F829-1367-BEBD-C559-B5EECFC3AE2E}"/>
              </a:ext>
            </a:extLst>
          </p:cNvPr>
          <p:cNvSpPr>
            <a:spLocks noGrp="1"/>
          </p:cNvSpPr>
          <p:nvPr>
            <p:ph sz="half" idx="4294967295"/>
          </p:nvPr>
        </p:nvSpPr>
        <p:spPr>
          <a:xfrm>
            <a:off x="5304098" y="1520905"/>
            <a:ext cx="6078638" cy="379654"/>
          </a:xfrm>
          <a:solidFill>
            <a:srgbClr val="B70364"/>
          </a:solidFill>
        </p:spPr>
        <p:txBody>
          <a:bodyPr anchor="ctr" anchorCtr="0">
            <a:noAutofit/>
          </a:bodyPr>
          <a:lstStyle/>
          <a:p>
            <a:pPr marL="0" indent="0" algn="ctr">
              <a:buNone/>
            </a:pPr>
            <a:r>
              <a:rPr lang="es-ES" sz="2000" dirty="0">
                <a:solidFill>
                  <a:schemeClr val="bg1"/>
                </a:solidFill>
              </a:rPr>
              <a:t>Inhalador de polvo </a:t>
            </a:r>
            <a:r>
              <a:rPr lang="es-ES" sz="2000" b="1" dirty="0">
                <a:solidFill>
                  <a:schemeClr val="bg1"/>
                </a:solidFill>
              </a:rPr>
              <a:t>Monodosis</a:t>
            </a:r>
            <a:r>
              <a:rPr lang="es-ES" sz="2000" dirty="0">
                <a:solidFill>
                  <a:schemeClr val="bg1"/>
                </a:solidFill>
              </a:rPr>
              <a:t> o Unidosis</a:t>
            </a:r>
          </a:p>
        </p:txBody>
      </p:sp>
      <p:pic>
        <p:nvPicPr>
          <p:cNvPr id="5" name="Imagen 4">
            <a:extLst>
              <a:ext uri="{FF2B5EF4-FFF2-40B4-BE49-F238E27FC236}">
                <a16:creationId xmlns:a16="http://schemas.microsoft.com/office/drawing/2014/main" id="{C8DEAD43-F931-39D0-B153-289B70054094}"/>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3336009" y="1517178"/>
            <a:ext cx="1027797" cy="1397849"/>
          </a:xfrm>
          <a:prstGeom prst="rect">
            <a:avLst/>
          </a:prstGeom>
        </p:spPr>
      </p:pic>
      <p:pic>
        <p:nvPicPr>
          <p:cNvPr id="6" name="Imagen 5">
            <a:extLst>
              <a:ext uri="{FF2B5EF4-FFF2-40B4-BE49-F238E27FC236}">
                <a16:creationId xmlns:a16="http://schemas.microsoft.com/office/drawing/2014/main" id="{ED075F81-DE90-79E2-7B59-800CA5F7A4C4}"/>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339936" y="4414407"/>
            <a:ext cx="963251" cy="1496521"/>
          </a:xfrm>
          <a:prstGeom prst="rect">
            <a:avLst/>
          </a:prstGeom>
        </p:spPr>
      </p:pic>
      <p:pic>
        <p:nvPicPr>
          <p:cNvPr id="7" name="Imagen 6">
            <a:extLst>
              <a:ext uri="{FF2B5EF4-FFF2-40B4-BE49-F238E27FC236}">
                <a16:creationId xmlns:a16="http://schemas.microsoft.com/office/drawing/2014/main" id="{CCAAF677-5239-DE3E-AC48-6F3DD7C2F34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717277" y="3867757"/>
            <a:ext cx="1150964" cy="2137506"/>
          </a:xfrm>
          <a:prstGeom prst="rect">
            <a:avLst/>
          </a:prstGeom>
        </p:spPr>
      </p:pic>
      <p:pic>
        <p:nvPicPr>
          <p:cNvPr id="8" name="Imagen 7">
            <a:extLst>
              <a:ext uri="{FF2B5EF4-FFF2-40B4-BE49-F238E27FC236}">
                <a16:creationId xmlns:a16="http://schemas.microsoft.com/office/drawing/2014/main" id="{7AAEF1D3-96B6-E3E6-281C-BDBDB10AC69A}"/>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5403110" y="1960261"/>
            <a:ext cx="1038751" cy="1239635"/>
          </a:xfrm>
          <a:prstGeom prst="rect">
            <a:avLst/>
          </a:prstGeom>
        </p:spPr>
      </p:pic>
      <p:pic>
        <p:nvPicPr>
          <p:cNvPr id="9" name="Imagen 8">
            <a:extLst>
              <a:ext uri="{FF2B5EF4-FFF2-40B4-BE49-F238E27FC236}">
                <a16:creationId xmlns:a16="http://schemas.microsoft.com/office/drawing/2014/main" id="{60A346DE-5404-758D-23D5-C2F882818DD0}"/>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897664" y="2214228"/>
            <a:ext cx="1262721" cy="892362"/>
          </a:xfrm>
          <a:prstGeom prst="rect">
            <a:avLst/>
          </a:prstGeom>
        </p:spPr>
      </p:pic>
      <p:pic>
        <p:nvPicPr>
          <p:cNvPr id="10" name="Imagen 9">
            <a:extLst>
              <a:ext uri="{FF2B5EF4-FFF2-40B4-BE49-F238E27FC236}">
                <a16:creationId xmlns:a16="http://schemas.microsoft.com/office/drawing/2014/main" id="{206543A0-A6FE-49E9-BA01-12037BF05A6A}"/>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659640" y="2074231"/>
            <a:ext cx="1005617" cy="1067792"/>
          </a:xfrm>
          <a:prstGeom prst="rect">
            <a:avLst/>
          </a:prstGeom>
        </p:spPr>
      </p:pic>
      <p:sp>
        <p:nvSpPr>
          <p:cNvPr id="14" name="Marcador de contenido 3">
            <a:extLst>
              <a:ext uri="{FF2B5EF4-FFF2-40B4-BE49-F238E27FC236}">
                <a16:creationId xmlns:a16="http://schemas.microsoft.com/office/drawing/2014/main" id="{1C4087C8-C577-920F-A981-FDC07C9CAA0F}"/>
              </a:ext>
            </a:extLst>
          </p:cNvPr>
          <p:cNvSpPr txBox="1">
            <a:spLocks/>
          </p:cNvSpPr>
          <p:nvPr/>
        </p:nvSpPr>
        <p:spPr>
          <a:xfrm>
            <a:off x="5274954" y="3612077"/>
            <a:ext cx="6078846" cy="333389"/>
          </a:xfrm>
          <a:prstGeom prst="rect">
            <a:avLst/>
          </a:prstGeom>
          <a:solidFill>
            <a:srgbClr val="B70364"/>
          </a:solidFill>
        </p:spPr>
        <p:txBody>
          <a:bodyPr vert="horz" lIns="91440" tIns="45720" rIns="91440" bIns="45720" rtlCol="0" anchor="t" anchorCtr="0">
            <a:noAutofit/>
          </a:bodyPr>
          <a:lstStyle>
            <a:lvl1pPr marL="228600" indent="-228600" algn="l" defTabSz="914400" rtl="0" eaLnBrk="1" latinLnBrk="0" hangingPunct="1">
              <a:lnSpc>
                <a:spcPct val="90000"/>
              </a:lnSpc>
              <a:spcBef>
                <a:spcPts val="1000"/>
              </a:spcBef>
              <a:buClr>
                <a:srgbClr val="B70364"/>
              </a:buClr>
              <a:buSzPct val="110000"/>
              <a:buFont typeface="Aptos" panose="020B00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B70364"/>
              </a:buClr>
              <a:buSzPct val="110000"/>
              <a:buFont typeface="Aptos" panose="020B00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B70364"/>
              </a:buClr>
              <a:buSzPct val="110000"/>
              <a:buFont typeface="Aptos" panose="020B00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B70364"/>
              </a:buClr>
              <a:buSzPct val="110000"/>
              <a:buFont typeface="Aptos" panose="020B00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B70364"/>
              </a:buClr>
              <a:buSzPct val="110000"/>
              <a:buFont typeface="Aptos" panose="020B00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ES" sz="2000" dirty="0">
                <a:solidFill>
                  <a:schemeClr val="bg1"/>
                </a:solidFill>
              </a:rPr>
              <a:t>Inhalador de polvo </a:t>
            </a:r>
            <a:r>
              <a:rPr lang="es-ES" sz="2000" b="1" dirty="0">
                <a:solidFill>
                  <a:schemeClr val="bg1"/>
                </a:solidFill>
              </a:rPr>
              <a:t>Multidosis</a:t>
            </a:r>
          </a:p>
        </p:txBody>
      </p:sp>
      <p:sp>
        <p:nvSpPr>
          <p:cNvPr id="15" name="Marcador de contenido 2">
            <a:extLst>
              <a:ext uri="{FF2B5EF4-FFF2-40B4-BE49-F238E27FC236}">
                <a16:creationId xmlns:a16="http://schemas.microsoft.com/office/drawing/2014/main" id="{03596532-0CFC-3D2F-0FDA-7831078FFAB2}"/>
              </a:ext>
            </a:extLst>
          </p:cNvPr>
          <p:cNvSpPr txBox="1">
            <a:spLocks/>
          </p:cNvSpPr>
          <p:nvPr/>
        </p:nvSpPr>
        <p:spPr>
          <a:xfrm>
            <a:off x="5257333" y="3952995"/>
            <a:ext cx="2631089" cy="439053"/>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Clr>
                <a:srgbClr val="B70364"/>
              </a:buClr>
              <a:buSzPct val="110000"/>
              <a:buFont typeface="Aptos" panose="020B00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B70364"/>
              </a:buClr>
              <a:buSzPct val="110000"/>
              <a:buFont typeface="Aptos" panose="020B00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B70364"/>
              </a:buClr>
              <a:buSzPct val="110000"/>
              <a:buFont typeface="Aptos" panose="020B00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B70364"/>
              </a:buClr>
              <a:buSzPct val="110000"/>
              <a:buFont typeface="Aptos" panose="020B00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B70364"/>
              </a:buClr>
              <a:buSzPct val="110000"/>
              <a:buFont typeface="Aptos" panose="020B00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1400" i="1" dirty="0">
                <a:solidFill>
                  <a:srgbClr val="B70364"/>
                </a:solidFill>
              </a:rPr>
              <a:t>Listos con abrir completamente el inhalador</a:t>
            </a:r>
            <a:endParaRPr lang="es-ES" sz="1400" i="1">
              <a:solidFill>
                <a:srgbClr val="B70364"/>
              </a:solidFill>
            </a:endParaRPr>
          </a:p>
        </p:txBody>
      </p:sp>
      <p:sp>
        <p:nvSpPr>
          <p:cNvPr id="16" name="Marcador de contenido 2">
            <a:extLst>
              <a:ext uri="{FF2B5EF4-FFF2-40B4-BE49-F238E27FC236}">
                <a16:creationId xmlns:a16="http://schemas.microsoft.com/office/drawing/2014/main" id="{8E347F5F-CB1E-C8E7-0B49-5B085F5126A8}"/>
              </a:ext>
            </a:extLst>
          </p:cNvPr>
          <p:cNvSpPr txBox="1">
            <a:spLocks/>
          </p:cNvSpPr>
          <p:nvPr/>
        </p:nvSpPr>
        <p:spPr>
          <a:xfrm>
            <a:off x="8172832" y="3940080"/>
            <a:ext cx="3441438" cy="432343"/>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Clr>
                <a:srgbClr val="B70364"/>
              </a:buClr>
              <a:buSzPct val="110000"/>
              <a:buFont typeface="Aptos" panose="020B00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B70364"/>
              </a:buClr>
              <a:buSzPct val="110000"/>
              <a:buFont typeface="Aptos" panose="020B00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B70364"/>
              </a:buClr>
              <a:buSzPct val="110000"/>
              <a:buFont typeface="Aptos" panose="020B00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B70364"/>
              </a:buClr>
              <a:buSzPct val="110000"/>
              <a:buFont typeface="Aptos" panose="020B00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B70364"/>
              </a:buClr>
              <a:buSzPct val="110000"/>
              <a:buFont typeface="Aptos" panose="020B00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1400" i="1">
                <a:solidFill>
                  <a:srgbClr val="B70364"/>
                </a:solidFill>
              </a:rPr>
              <a:t>Requieren acciones necesarias para cargar o preparar la dosis antes de inhalar</a:t>
            </a:r>
            <a:endParaRPr lang="es-ES" sz="2400" dirty="0"/>
          </a:p>
        </p:txBody>
      </p:sp>
      <p:pic>
        <p:nvPicPr>
          <p:cNvPr id="17" name="Imagen 16">
            <a:extLst>
              <a:ext uri="{FF2B5EF4-FFF2-40B4-BE49-F238E27FC236}">
                <a16:creationId xmlns:a16="http://schemas.microsoft.com/office/drawing/2014/main" id="{EEB8DFD8-7292-83C5-7DB2-A130C42544F7}"/>
              </a:ext>
            </a:extLst>
          </p:cNvPr>
          <p:cNvPicPr>
            <a:picLocks noChangeAspect="1"/>
          </p:cNvPicPr>
          <p:nvPr/>
        </p:nvPicPr>
        <p:blipFill>
          <a:blip r:embed="rId9" cstate="email">
            <a:extLst>
              <a:ext uri="{28A0092B-C50C-407E-A947-70E740481C1C}">
                <a14:useLocalDpi xmlns:a14="http://schemas.microsoft.com/office/drawing/2010/main"/>
              </a:ext>
            </a:extLst>
          </a:blip>
          <a:srcRect/>
          <a:stretch/>
        </p:blipFill>
        <p:spPr>
          <a:xfrm>
            <a:off x="5253603" y="4383467"/>
            <a:ext cx="1063410" cy="1079086"/>
          </a:xfrm>
          <a:prstGeom prst="rect">
            <a:avLst/>
          </a:prstGeom>
        </p:spPr>
      </p:pic>
      <p:pic>
        <p:nvPicPr>
          <p:cNvPr id="18" name="Imagen 17">
            <a:extLst>
              <a:ext uri="{FF2B5EF4-FFF2-40B4-BE49-F238E27FC236}">
                <a16:creationId xmlns:a16="http://schemas.microsoft.com/office/drawing/2014/main" id="{470F276E-E0D4-3F0A-0EF1-D372983A68A5}"/>
              </a:ext>
            </a:extLst>
          </p:cNvPr>
          <p:cNvPicPr>
            <a:picLocks noChangeAspect="1"/>
          </p:cNvPicPr>
          <p:nvPr/>
        </p:nvPicPr>
        <p:blipFill>
          <a:blip r:embed="rId10" cstate="email">
            <a:extLst>
              <a:ext uri="{28A0092B-C50C-407E-A947-70E740481C1C}">
                <a14:useLocalDpi xmlns:a14="http://schemas.microsoft.com/office/drawing/2010/main"/>
              </a:ext>
            </a:extLst>
          </a:blip>
          <a:srcRect/>
          <a:stretch/>
        </p:blipFill>
        <p:spPr>
          <a:xfrm>
            <a:off x="6440938" y="4383467"/>
            <a:ext cx="833622" cy="1085182"/>
          </a:xfrm>
          <a:prstGeom prst="rect">
            <a:avLst/>
          </a:prstGeom>
        </p:spPr>
      </p:pic>
      <p:pic>
        <p:nvPicPr>
          <p:cNvPr id="19" name="Imagen 18">
            <a:extLst>
              <a:ext uri="{FF2B5EF4-FFF2-40B4-BE49-F238E27FC236}">
                <a16:creationId xmlns:a16="http://schemas.microsoft.com/office/drawing/2014/main" id="{8A8C9ACD-635F-AF89-9F3B-9709781CE75C}"/>
              </a:ext>
            </a:extLst>
          </p:cNvPr>
          <p:cNvPicPr>
            <a:picLocks noChangeAspect="1"/>
          </p:cNvPicPr>
          <p:nvPr/>
        </p:nvPicPr>
        <p:blipFill>
          <a:blip r:embed="rId11" cstate="email">
            <a:extLst>
              <a:ext uri="{28A0092B-C50C-407E-A947-70E740481C1C}">
                <a14:useLocalDpi xmlns:a14="http://schemas.microsoft.com/office/drawing/2010/main"/>
              </a:ext>
            </a:extLst>
          </a:blip>
          <a:srcRect/>
          <a:stretch/>
        </p:blipFill>
        <p:spPr>
          <a:xfrm>
            <a:off x="5510220" y="5520650"/>
            <a:ext cx="553397" cy="1079086"/>
          </a:xfrm>
          <a:prstGeom prst="rect">
            <a:avLst/>
          </a:prstGeom>
        </p:spPr>
      </p:pic>
      <p:pic>
        <p:nvPicPr>
          <p:cNvPr id="20" name="Imagen 19">
            <a:extLst>
              <a:ext uri="{FF2B5EF4-FFF2-40B4-BE49-F238E27FC236}">
                <a16:creationId xmlns:a16="http://schemas.microsoft.com/office/drawing/2014/main" id="{3A7088A5-E51A-59C9-3659-C76A17C25E45}"/>
              </a:ext>
            </a:extLst>
          </p:cNvPr>
          <p:cNvPicPr>
            <a:picLocks noChangeAspect="1"/>
          </p:cNvPicPr>
          <p:nvPr/>
        </p:nvPicPr>
        <p:blipFill>
          <a:blip r:embed="rId12" cstate="email">
            <a:extLst>
              <a:ext uri="{28A0092B-C50C-407E-A947-70E740481C1C}">
                <a14:useLocalDpi xmlns:a14="http://schemas.microsoft.com/office/drawing/2010/main"/>
              </a:ext>
            </a:extLst>
          </a:blip>
          <a:srcRect/>
          <a:stretch/>
        </p:blipFill>
        <p:spPr>
          <a:xfrm>
            <a:off x="6620257" y="5520650"/>
            <a:ext cx="553397" cy="1079086"/>
          </a:xfrm>
          <a:prstGeom prst="rect">
            <a:avLst/>
          </a:prstGeom>
        </p:spPr>
      </p:pic>
      <p:pic>
        <p:nvPicPr>
          <p:cNvPr id="21" name="Imagen 20">
            <a:extLst>
              <a:ext uri="{FF2B5EF4-FFF2-40B4-BE49-F238E27FC236}">
                <a16:creationId xmlns:a16="http://schemas.microsoft.com/office/drawing/2014/main" id="{F6E5C108-B3D9-7097-1D84-527C545795F2}"/>
              </a:ext>
            </a:extLst>
          </p:cNvPr>
          <p:cNvPicPr>
            <a:picLocks noChangeAspect="1"/>
          </p:cNvPicPr>
          <p:nvPr/>
        </p:nvPicPr>
        <p:blipFill>
          <a:blip r:embed="rId13" cstate="email">
            <a:extLst>
              <a:ext uri="{28A0092B-C50C-407E-A947-70E740481C1C}">
                <a14:useLocalDpi xmlns:a14="http://schemas.microsoft.com/office/drawing/2010/main"/>
              </a:ext>
            </a:extLst>
          </a:blip>
          <a:srcRect/>
          <a:stretch/>
        </p:blipFill>
        <p:spPr>
          <a:xfrm>
            <a:off x="9224173" y="5648455"/>
            <a:ext cx="1057391" cy="1007652"/>
          </a:xfrm>
          <a:prstGeom prst="rect">
            <a:avLst/>
          </a:prstGeom>
        </p:spPr>
      </p:pic>
      <p:pic>
        <p:nvPicPr>
          <p:cNvPr id="22" name="Imagen 21">
            <a:extLst>
              <a:ext uri="{FF2B5EF4-FFF2-40B4-BE49-F238E27FC236}">
                <a16:creationId xmlns:a16="http://schemas.microsoft.com/office/drawing/2014/main" id="{78EE70F0-A018-97F0-3D74-90B233AA8835}"/>
              </a:ext>
            </a:extLst>
          </p:cNvPr>
          <p:cNvPicPr>
            <a:picLocks noChangeAspect="1"/>
          </p:cNvPicPr>
          <p:nvPr/>
        </p:nvPicPr>
        <p:blipFill>
          <a:blip r:embed="rId14" cstate="email">
            <a:extLst>
              <a:ext uri="{28A0092B-C50C-407E-A947-70E740481C1C}">
                <a14:useLocalDpi xmlns:a14="http://schemas.microsoft.com/office/drawing/2010/main"/>
              </a:ext>
            </a:extLst>
          </a:blip>
          <a:srcRect/>
          <a:stretch/>
        </p:blipFill>
        <p:spPr>
          <a:xfrm>
            <a:off x="8368559" y="4461542"/>
            <a:ext cx="833622" cy="1079086"/>
          </a:xfrm>
          <a:prstGeom prst="rect">
            <a:avLst/>
          </a:prstGeom>
        </p:spPr>
      </p:pic>
      <p:pic>
        <p:nvPicPr>
          <p:cNvPr id="23" name="Imagen 22">
            <a:extLst>
              <a:ext uri="{FF2B5EF4-FFF2-40B4-BE49-F238E27FC236}">
                <a16:creationId xmlns:a16="http://schemas.microsoft.com/office/drawing/2014/main" id="{27942F00-F04E-3A03-3714-1B1ADD76A4A1}"/>
              </a:ext>
            </a:extLst>
          </p:cNvPr>
          <p:cNvPicPr>
            <a:picLocks noChangeAspect="1"/>
          </p:cNvPicPr>
          <p:nvPr/>
        </p:nvPicPr>
        <p:blipFill>
          <a:blip r:embed="rId15" cstate="email">
            <a:extLst>
              <a:ext uri="{28A0092B-C50C-407E-A947-70E740481C1C}">
                <a14:useLocalDpi xmlns:a14="http://schemas.microsoft.com/office/drawing/2010/main"/>
              </a:ext>
            </a:extLst>
          </a:blip>
          <a:srcRect/>
          <a:stretch/>
        </p:blipFill>
        <p:spPr>
          <a:xfrm>
            <a:off x="10097783" y="4450372"/>
            <a:ext cx="1304677" cy="950578"/>
          </a:xfrm>
          <a:prstGeom prst="rect">
            <a:avLst/>
          </a:prstGeom>
        </p:spPr>
      </p:pic>
      <p:pic>
        <p:nvPicPr>
          <p:cNvPr id="24" name="Imagen 23">
            <a:extLst>
              <a:ext uri="{FF2B5EF4-FFF2-40B4-BE49-F238E27FC236}">
                <a16:creationId xmlns:a16="http://schemas.microsoft.com/office/drawing/2014/main" id="{74366537-9600-F2C2-F8D1-FD2DCB980CE8}"/>
              </a:ext>
            </a:extLst>
          </p:cNvPr>
          <p:cNvPicPr>
            <a:picLocks noChangeAspect="1"/>
          </p:cNvPicPr>
          <p:nvPr/>
        </p:nvPicPr>
        <p:blipFill>
          <a:blip r:embed="rId16" cstate="email">
            <a:extLst>
              <a:ext uri="{28A0092B-C50C-407E-A947-70E740481C1C}">
                <a14:useLocalDpi xmlns:a14="http://schemas.microsoft.com/office/drawing/2010/main"/>
              </a:ext>
            </a:extLst>
          </a:blip>
          <a:srcRect/>
          <a:stretch/>
        </p:blipFill>
        <p:spPr>
          <a:xfrm>
            <a:off x="8447815" y="5648455"/>
            <a:ext cx="715848" cy="951282"/>
          </a:xfrm>
          <a:prstGeom prst="rect">
            <a:avLst/>
          </a:prstGeom>
        </p:spPr>
      </p:pic>
      <p:pic>
        <p:nvPicPr>
          <p:cNvPr id="25" name="Imagen 24">
            <a:extLst>
              <a:ext uri="{FF2B5EF4-FFF2-40B4-BE49-F238E27FC236}">
                <a16:creationId xmlns:a16="http://schemas.microsoft.com/office/drawing/2014/main" id="{31F6CCD4-E575-A0E8-B57A-0A68D46BE7CB}"/>
              </a:ext>
            </a:extLst>
          </p:cNvPr>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9225200" y="4382685"/>
            <a:ext cx="715847" cy="1216548"/>
          </a:xfrm>
          <a:prstGeom prst="rect">
            <a:avLst/>
          </a:prstGeom>
        </p:spPr>
      </p:pic>
      <p:pic>
        <p:nvPicPr>
          <p:cNvPr id="26" name="Imagen 25">
            <a:extLst>
              <a:ext uri="{FF2B5EF4-FFF2-40B4-BE49-F238E27FC236}">
                <a16:creationId xmlns:a16="http://schemas.microsoft.com/office/drawing/2014/main" id="{C1BF180B-9322-1379-A718-FCA5BCA3A7C9}"/>
              </a:ext>
            </a:extLst>
          </p:cNvPr>
          <p:cNvPicPr>
            <a:picLocks noChangeAspect="1"/>
          </p:cNvPicPr>
          <p:nvPr/>
        </p:nvPicPr>
        <p:blipFill>
          <a:blip r:embed="rId18" cstate="email">
            <a:extLst>
              <a:ext uri="{28A0092B-C50C-407E-A947-70E740481C1C}">
                <a14:useLocalDpi xmlns:a14="http://schemas.microsoft.com/office/drawing/2010/main"/>
              </a:ext>
            </a:extLst>
          </a:blip>
          <a:srcRect/>
          <a:stretch/>
        </p:blipFill>
        <p:spPr>
          <a:xfrm>
            <a:off x="10294885" y="5551290"/>
            <a:ext cx="1150070" cy="1104817"/>
          </a:xfrm>
          <a:prstGeom prst="rect">
            <a:avLst/>
          </a:prstGeom>
        </p:spPr>
      </p:pic>
      <p:pic>
        <p:nvPicPr>
          <p:cNvPr id="30" name="Imagen 29">
            <a:extLst>
              <a:ext uri="{FF2B5EF4-FFF2-40B4-BE49-F238E27FC236}">
                <a16:creationId xmlns:a16="http://schemas.microsoft.com/office/drawing/2014/main" id="{64BD72C2-9966-0BDA-533B-3D04D6240FA9}"/>
              </a:ext>
            </a:extLst>
          </p:cNvPr>
          <p:cNvPicPr>
            <a:picLocks noChangeAspect="1"/>
          </p:cNvPicPr>
          <p:nvPr/>
        </p:nvPicPr>
        <p:blipFill>
          <a:blip r:embed="rId19"/>
          <a:stretch>
            <a:fillRect/>
          </a:stretch>
        </p:blipFill>
        <p:spPr>
          <a:xfrm>
            <a:off x="10042786" y="1930400"/>
            <a:ext cx="1334920" cy="1358900"/>
          </a:xfrm>
          <a:prstGeom prst="rect">
            <a:avLst/>
          </a:prstGeom>
        </p:spPr>
      </p:pic>
      <p:sp>
        <p:nvSpPr>
          <p:cNvPr id="12" name="Marcador de contenido 2">
            <a:extLst>
              <a:ext uri="{FF2B5EF4-FFF2-40B4-BE49-F238E27FC236}">
                <a16:creationId xmlns:a16="http://schemas.microsoft.com/office/drawing/2014/main" id="{1DC13CB3-9756-9CD5-4FEC-1D94B3E63FE9}"/>
              </a:ext>
            </a:extLst>
          </p:cNvPr>
          <p:cNvSpPr txBox="1">
            <a:spLocks/>
          </p:cNvSpPr>
          <p:nvPr/>
        </p:nvSpPr>
        <p:spPr>
          <a:xfrm>
            <a:off x="170728" y="3318168"/>
            <a:ext cx="1347166" cy="575227"/>
          </a:xfrm>
          <a:prstGeom prst="rect">
            <a:avLst/>
          </a:prstGeom>
          <a:solidFill>
            <a:srgbClr val="B70364"/>
          </a:solidFill>
        </p:spPr>
        <p:txBody>
          <a:bodyPr vert="horz" wrap="square" lIns="91440" tIns="45720" rIns="91440" bIns="45720" rtlCol="0" anchor="ctr" anchorCtr="0">
            <a:noAutofit/>
          </a:bodyPr>
          <a:lstStyle>
            <a:lvl1pPr marL="228600" indent="-228600" algn="l" defTabSz="914400" rtl="0" eaLnBrk="1" latinLnBrk="0" hangingPunct="1">
              <a:lnSpc>
                <a:spcPct val="90000"/>
              </a:lnSpc>
              <a:spcBef>
                <a:spcPts val="1000"/>
              </a:spcBef>
              <a:buClr>
                <a:srgbClr val="B70364"/>
              </a:buClr>
              <a:buSzPct val="110000"/>
              <a:buFont typeface="Aptos" panose="020B00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B70364"/>
              </a:buClr>
              <a:buSzPct val="110000"/>
              <a:buFont typeface="Aptos" panose="020B00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B70364"/>
              </a:buClr>
              <a:buSzPct val="110000"/>
              <a:buFont typeface="Aptos" panose="020B00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B70364"/>
              </a:buClr>
              <a:buSzPct val="110000"/>
              <a:buFont typeface="Aptos" panose="020B00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B70364"/>
              </a:buClr>
              <a:buSzPct val="110000"/>
              <a:buFont typeface="Aptos" panose="020B00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ES" sz="1600" b="1" dirty="0" err="1">
                <a:solidFill>
                  <a:schemeClr val="bg1"/>
                </a:solidFill>
              </a:rPr>
              <a:t>Modulite</a:t>
            </a:r>
            <a:r>
              <a:rPr lang="es-ES" sz="1600" dirty="0">
                <a:solidFill>
                  <a:schemeClr val="bg1"/>
                </a:solidFill>
                <a:ea typeface="+mn-lt"/>
                <a:cs typeface="+mn-lt"/>
              </a:rPr>
              <a:t>®</a:t>
            </a:r>
            <a:endParaRPr lang="es-ES" sz="1600" b="1" dirty="0">
              <a:solidFill>
                <a:schemeClr val="bg1"/>
              </a:solidFill>
            </a:endParaRPr>
          </a:p>
        </p:txBody>
      </p:sp>
      <p:pic>
        <p:nvPicPr>
          <p:cNvPr id="27" name="Imagen 26">
            <a:extLst>
              <a:ext uri="{FF2B5EF4-FFF2-40B4-BE49-F238E27FC236}">
                <a16:creationId xmlns:a16="http://schemas.microsoft.com/office/drawing/2014/main" id="{C6436D78-3F38-C3AB-EC6F-5C45CEF01DAC}"/>
              </a:ext>
            </a:extLst>
          </p:cNvPr>
          <p:cNvPicPr>
            <a:picLocks noChangeAspect="1"/>
          </p:cNvPicPr>
          <p:nvPr/>
        </p:nvPicPr>
        <p:blipFill>
          <a:blip r:embed="rId20"/>
          <a:stretch>
            <a:fillRect/>
          </a:stretch>
        </p:blipFill>
        <p:spPr>
          <a:xfrm>
            <a:off x="3318920" y="4388311"/>
            <a:ext cx="1068971" cy="1447681"/>
          </a:xfrm>
          <a:prstGeom prst="rect">
            <a:avLst/>
          </a:prstGeom>
        </p:spPr>
      </p:pic>
      <p:sp>
        <p:nvSpPr>
          <p:cNvPr id="11" name="Marcador de contenido 2">
            <a:extLst>
              <a:ext uri="{FF2B5EF4-FFF2-40B4-BE49-F238E27FC236}">
                <a16:creationId xmlns:a16="http://schemas.microsoft.com/office/drawing/2014/main" id="{5AE8265C-740B-9CDD-9273-1388CABABE7C}"/>
              </a:ext>
            </a:extLst>
          </p:cNvPr>
          <p:cNvSpPr txBox="1">
            <a:spLocks/>
          </p:cNvSpPr>
          <p:nvPr/>
        </p:nvSpPr>
        <p:spPr>
          <a:xfrm>
            <a:off x="1607917" y="3318168"/>
            <a:ext cx="1443621" cy="575227"/>
          </a:xfrm>
          <a:prstGeom prst="rect">
            <a:avLst/>
          </a:prstGeom>
          <a:solidFill>
            <a:srgbClr val="B70364"/>
          </a:solidFill>
        </p:spPr>
        <p:txBody>
          <a:bodyPr vert="horz" wrap="square" lIns="91440" tIns="45720" rIns="91440" bIns="45720" rtlCol="0" anchor="ctr" anchorCtr="0">
            <a:noAutofit/>
          </a:bodyPr>
          <a:lstStyle>
            <a:lvl1pPr marL="228600" indent="-228600" algn="l" defTabSz="914400" rtl="0" eaLnBrk="1" latinLnBrk="0" hangingPunct="1">
              <a:lnSpc>
                <a:spcPct val="90000"/>
              </a:lnSpc>
              <a:spcBef>
                <a:spcPts val="1000"/>
              </a:spcBef>
              <a:buClr>
                <a:srgbClr val="B70364"/>
              </a:buClr>
              <a:buSzPct val="110000"/>
              <a:buFont typeface="Aptos" panose="020B00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B70364"/>
              </a:buClr>
              <a:buSzPct val="110000"/>
              <a:buFont typeface="Aptos" panose="020B00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B70364"/>
              </a:buClr>
              <a:buSzPct val="110000"/>
              <a:buFont typeface="Aptos" panose="020B00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B70364"/>
              </a:buClr>
              <a:buSzPct val="110000"/>
              <a:buFont typeface="Aptos" panose="020B00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B70364"/>
              </a:buClr>
              <a:buSzPct val="110000"/>
              <a:buFont typeface="Aptos" panose="020B00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None/>
            </a:pPr>
            <a:r>
              <a:rPr lang="es-ES" sz="1600" b="1" dirty="0" err="1">
                <a:solidFill>
                  <a:schemeClr val="bg1"/>
                </a:solidFill>
              </a:rPr>
              <a:t>Respimat</a:t>
            </a:r>
            <a:r>
              <a:rPr lang="es-ES" sz="1600" dirty="0">
                <a:solidFill>
                  <a:schemeClr val="bg1"/>
                </a:solidFill>
              </a:rPr>
              <a:t>®</a:t>
            </a:r>
          </a:p>
        </p:txBody>
      </p:sp>
      <p:sp>
        <p:nvSpPr>
          <p:cNvPr id="13" name="Marcador de contenido 2">
            <a:extLst>
              <a:ext uri="{FF2B5EF4-FFF2-40B4-BE49-F238E27FC236}">
                <a16:creationId xmlns:a16="http://schemas.microsoft.com/office/drawing/2014/main" id="{8BDA864D-5043-A9FB-AFC6-62B9E0C7BA5D}"/>
              </a:ext>
            </a:extLst>
          </p:cNvPr>
          <p:cNvSpPr txBox="1">
            <a:spLocks/>
          </p:cNvSpPr>
          <p:nvPr/>
        </p:nvSpPr>
        <p:spPr>
          <a:xfrm>
            <a:off x="3141563" y="3318168"/>
            <a:ext cx="1347166" cy="575227"/>
          </a:xfrm>
          <a:prstGeom prst="rect">
            <a:avLst/>
          </a:prstGeom>
          <a:solidFill>
            <a:srgbClr val="B70364"/>
          </a:solidFill>
        </p:spPr>
        <p:txBody>
          <a:bodyPr vert="horz" wrap="square" lIns="91440" tIns="45720" rIns="91440" bIns="45720" rtlCol="0" anchor="ctr" anchorCtr="0">
            <a:noAutofit/>
          </a:bodyPr>
          <a:lstStyle>
            <a:lvl1pPr marL="228600" indent="-228600" algn="l" defTabSz="914400" rtl="0" eaLnBrk="1" latinLnBrk="0" hangingPunct="1">
              <a:lnSpc>
                <a:spcPct val="90000"/>
              </a:lnSpc>
              <a:spcBef>
                <a:spcPts val="1000"/>
              </a:spcBef>
              <a:buClr>
                <a:srgbClr val="B70364"/>
              </a:buClr>
              <a:buSzPct val="110000"/>
              <a:buFont typeface="Aptos" panose="020B00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B70364"/>
              </a:buClr>
              <a:buSzPct val="110000"/>
              <a:buFont typeface="Aptos" panose="020B00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B70364"/>
              </a:buClr>
              <a:buSzPct val="110000"/>
              <a:buFont typeface="Aptos" panose="020B00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B70364"/>
              </a:buClr>
              <a:buSzPct val="110000"/>
              <a:buFont typeface="Aptos" panose="020B00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B70364"/>
              </a:buClr>
              <a:buSzPct val="110000"/>
              <a:buFont typeface="Aptos" panose="020B00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ES" sz="1600" b="1" dirty="0" err="1">
                <a:solidFill>
                  <a:schemeClr val="bg1"/>
                </a:solidFill>
              </a:rPr>
              <a:t>Alvesco</a:t>
            </a:r>
            <a:r>
              <a:rPr lang="es-ES" sz="1600" dirty="0">
                <a:solidFill>
                  <a:schemeClr val="bg1"/>
                </a:solidFill>
                <a:ea typeface="+mn-lt"/>
                <a:cs typeface="+mn-lt"/>
              </a:rPr>
              <a:t>®</a:t>
            </a:r>
            <a:endParaRPr lang="es-ES" sz="1600" b="1" dirty="0">
              <a:solidFill>
                <a:schemeClr val="bg1"/>
              </a:solidFill>
            </a:endParaRPr>
          </a:p>
        </p:txBody>
      </p:sp>
    </p:spTree>
    <p:extLst>
      <p:ext uri="{BB962C8B-B14F-4D97-AF65-F5344CB8AC3E}">
        <p14:creationId xmlns:p14="http://schemas.microsoft.com/office/powerpoint/2010/main" val="14566904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EAD0C4-0F90-B72E-811E-03C1B9055A28}"/>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0EC43D5A-C77F-C6CA-B8DB-C88E6654863A}"/>
              </a:ext>
            </a:extLst>
          </p:cNvPr>
          <p:cNvSpPr>
            <a:spLocks noGrp="1"/>
          </p:cNvSpPr>
          <p:nvPr>
            <p:ph type="title"/>
          </p:nvPr>
        </p:nvSpPr>
        <p:spPr/>
        <p:txBody>
          <a:bodyPr/>
          <a:lstStyle/>
          <a:p>
            <a:r>
              <a:rPr lang="es-ES" dirty="0"/>
              <a:t>Tema 2:</a:t>
            </a:r>
          </a:p>
        </p:txBody>
      </p:sp>
      <p:sp>
        <p:nvSpPr>
          <p:cNvPr id="3" name="Subtítulo 2">
            <a:extLst>
              <a:ext uri="{FF2B5EF4-FFF2-40B4-BE49-F238E27FC236}">
                <a16:creationId xmlns:a16="http://schemas.microsoft.com/office/drawing/2014/main" id="{D8167BA5-53A7-E0BB-BB30-A50441FAAA0E}"/>
              </a:ext>
            </a:extLst>
          </p:cNvPr>
          <p:cNvSpPr>
            <a:spLocks noGrp="1"/>
          </p:cNvSpPr>
          <p:nvPr>
            <p:ph type="subTitle" idx="1"/>
          </p:nvPr>
        </p:nvSpPr>
        <p:spPr>
          <a:xfrm>
            <a:off x="838200" y="5008418"/>
            <a:ext cx="10515600" cy="1146198"/>
          </a:xfrm>
        </p:spPr>
        <p:txBody>
          <a:bodyPr>
            <a:normAutofit/>
          </a:bodyPr>
          <a:lstStyle/>
          <a:p>
            <a:pPr marL="457200" indent="-457200">
              <a:buFont typeface="Wingdings" panose="05000000000000000000" pitchFamily="2" charset="2"/>
              <a:buChar char="v"/>
            </a:pPr>
            <a:r>
              <a:rPr lang="es-ES" dirty="0"/>
              <a:t>Pasos generales de la técnica inhalada</a:t>
            </a:r>
          </a:p>
        </p:txBody>
      </p:sp>
    </p:spTree>
    <p:extLst>
      <p:ext uri="{BB962C8B-B14F-4D97-AF65-F5344CB8AC3E}">
        <p14:creationId xmlns:p14="http://schemas.microsoft.com/office/powerpoint/2010/main" val="682857717"/>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F9B1732DC0DEE4E996871531A375F4E" ma:contentTypeVersion="12" ma:contentTypeDescription="Create a new document." ma:contentTypeScope="" ma:versionID="a4f77fb0e7cf778e4013b7f79a8878ab">
  <xsd:schema xmlns:xsd="http://www.w3.org/2001/XMLSchema" xmlns:xs="http://www.w3.org/2001/XMLSchema" xmlns:p="http://schemas.microsoft.com/office/2006/metadata/properties" xmlns:ns2="9fc83cf0-c31c-47c4-85aa-83025e5e376a" xmlns:ns3="834e74d5-23f8-4e72-80c8-700a13436c94" targetNamespace="http://schemas.microsoft.com/office/2006/metadata/properties" ma:root="true" ma:fieldsID="edc05f0cc578514d62e8ce6519604084" ns2:_="" ns3:_="">
    <xsd:import namespace="9fc83cf0-c31c-47c4-85aa-83025e5e376a"/>
    <xsd:import namespace="834e74d5-23f8-4e72-80c8-700a13436c9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fc83cf0-c31c-47c4-85aa-83025e5e376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ab9f16bc-cd5b-43f7-a35b-51fb939b684e"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34e74d5-23f8-4e72-80c8-700a13436c94"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3dccb635-0ef7-43a2-8f96-e06e93352263}" ma:internalName="TaxCatchAll" ma:showField="CatchAllData" ma:web="834e74d5-23f8-4e72-80c8-700a13436c9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fc83cf0-c31c-47c4-85aa-83025e5e376a">
      <Terms xmlns="http://schemas.microsoft.com/office/infopath/2007/PartnerControls"/>
    </lcf76f155ced4ddcb4097134ff3c332f>
    <TaxCatchAll xmlns="834e74d5-23f8-4e72-80c8-700a13436c94" xsi:nil="true"/>
  </documentManagement>
</p:properties>
</file>

<file path=customXml/itemProps1.xml><?xml version="1.0" encoding="utf-8"?>
<ds:datastoreItem xmlns:ds="http://schemas.openxmlformats.org/officeDocument/2006/customXml" ds:itemID="{229607DA-FF05-4D90-945B-3253844D5F4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fc83cf0-c31c-47c4-85aa-83025e5e376a"/>
    <ds:schemaRef ds:uri="834e74d5-23f8-4e72-80c8-700a13436c9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3534A0A-1F41-420A-9C2C-31695C785E1E}">
  <ds:schemaRefs>
    <ds:schemaRef ds:uri="http://schemas.microsoft.com/sharepoint/v3/contenttype/forms"/>
  </ds:schemaRefs>
</ds:datastoreItem>
</file>

<file path=customXml/itemProps3.xml><?xml version="1.0" encoding="utf-8"?>
<ds:datastoreItem xmlns:ds="http://schemas.openxmlformats.org/officeDocument/2006/customXml" ds:itemID="{D00E87F6-141D-486A-9F78-D9259C29FF69}">
  <ds:schemaRefs>
    <ds:schemaRef ds:uri="http://purl.org/dc/terms/"/>
    <ds:schemaRef ds:uri="http://purl.org/dc/dcmitype/"/>
    <ds:schemaRef ds:uri="http://schemas.microsoft.com/office/2006/documentManagement/types"/>
    <ds:schemaRef ds:uri="http://purl.org/dc/elements/1.1/"/>
    <ds:schemaRef ds:uri="http://schemas.openxmlformats.org/package/2006/metadata/core-properties"/>
    <ds:schemaRef ds:uri="834e74d5-23f8-4e72-80c8-700a13436c94"/>
    <ds:schemaRef ds:uri="http://schemas.microsoft.com/office/infopath/2007/PartnerControls"/>
    <ds:schemaRef ds:uri="9fc83cf0-c31c-47c4-85aa-83025e5e376a"/>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1616</TotalTime>
  <Words>3487</Words>
  <Application>Microsoft Office PowerPoint</Application>
  <PresentationFormat>Panorámica</PresentationFormat>
  <Paragraphs>266</Paragraphs>
  <Slides>22</Slides>
  <Notes>21</Notes>
  <HiddenSlides>0</HiddenSlides>
  <MMClips>0</MMClips>
  <ScaleCrop>false</ScaleCrop>
  <HeadingPairs>
    <vt:vector size="4" baseType="variant">
      <vt:variant>
        <vt:lpstr>Tema</vt:lpstr>
      </vt:variant>
      <vt:variant>
        <vt:i4>1</vt:i4>
      </vt:variant>
      <vt:variant>
        <vt:lpstr>Títulos de diapositiva</vt:lpstr>
      </vt:variant>
      <vt:variant>
        <vt:i4>22</vt:i4>
      </vt:variant>
    </vt:vector>
  </HeadingPairs>
  <TitlesOfParts>
    <vt:vector size="23" baseType="lpstr">
      <vt:lpstr>Tema de Office</vt:lpstr>
      <vt:lpstr>Adhesión a la terapia inhalada (II)</vt:lpstr>
      <vt:lpstr>Tema 2:</vt:lpstr>
      <vt:lpstr>Tema 2:</vt:lpstr>
      <vt:lpstr>Importancia de la terapia inhalada y la técnica de inhalación (I)</vt:lpstr>
      <vt:lpstr>Importancia de la terapia inhalada y la técnica de inhalación (II)</vt:lpstr>
      <vt:lpstr>Para evitar estas situaciones</vt:lpstr>
      <vt:lpstr>Recomendaciones</vt:lpstr>
      <vt:lpstr>Tipos de inhaladores</vt:lpstr>
      <vt:lpstr>Tema 2:</vt:lpstr>
      <vt:lpstr>Pasos Generales</vt:lpstr>
      <vt:lpstr>Preparación del inhalador</vt:lpstr>
      <vt:lpstr>Inhalación del fármaco (I)</vt:lpstr>
      <vt:lpstr>Aguantar la respiración (apnea)</vt:lpstr>
      <vt:lpstr>Inhalación del fármaco (II)</vt:lpstr>
      <vt:lpstr>Alternativa a la apnea…</vt:lpstr>
      <vt:lpstr>Pasos generales</vt:lpstr>
      <vt:lpstr>Preparación de inhaladores</vt:lpstr>
      <vt:lpstr>Preparación de inhaladores</vt:lpstr>
      <vt:lpstr>Inhalación del fármaco</vt:lpstr>
      <vt:lpstr>¿Por qué la inhalación debe ser ENÉRGICA?</vt:lpstr>
      <vt:lpstr> Conclusiones</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BLOQUE 2: Técnicas de Inhalación</dc:title>
  <dc:creator>Nuria Mansilla Fernández</dc:creator>
  <cp:lastModifiedBy>Nuria Mansilla Fernández</cp:lastModifiedBy>
  <cp:revision>311</cp:revision>
  <dcterms:created xsi:type="dcterms:W3CDTF">2024-09-16T12:51:48Z</dcterms:created>
  <dcterms:modified xsi:type="dcterms:W3CDTF">2026-02-19T12:35:23Z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0x0101009F9B1732DC0DEE4E996871531A375F4E</vt:lpwstr>
  </property>
  <property fmtid="{D5CDD505-2E9C-101B-9397-08002B2CF9AE}" pid="3" name="MediaServiceImageTags">
    <vt:lpwstr/>
  </property>
</Properties>
</file>